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fonts/font1.fntdata" ContentType="application/x-fontdata"/>
  <Override PartName="/ppt/fonts/font2.fntdata" ContentType="application/x-fontdata"/>
  <Override PartName="/ppt/fonts/font3.fntdata" ContentType="application/x-fontdata"/>
  <Override PartName="/ppt/handoutMasters/handoutMaster1.xml" ContentType="application/vnd.openxmlformats-officedocument.presentationml.handoutMaster+xml"/>
  <Override PartName="/ppt/media/image13.svg" ContentType="image/svg+xml"/>
  <Override PartName="/ppt/media/image15.svg" ContentType="image/svg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tags/tag163.xml" ContentType="application/vnd.openxmlformats-officedocument.presentationml.tags+xml"/>
  <Override PartName="/ppt/tags/tag164.xml" ContentType="application/vnd.openxmlformats-officedocument.presentationml.tags+xml"/>
  <Override PartName="/ppt/tags/tag165.xml" ContentType="application/vnd.openxmlformats-officedocument.presentationml.tags+xml"/>
  <Override PartName="/ppt/tags/tag166.xml" ContentType="application/vnd.openxmlformats-officedocument.presentationml.tags+xml"/>
  <Override PartName="/ppt/tags/tag167.xml" ContentType="application/vnd.openxmlformats-officedocument.presentationml.tags+xml"/>
  <Override PartName="/ppt/tags/tag168.xml" ContentType="application/vnd.openxmlformats-officedocument.presentationml.tags+xml"/>
  <Override PartName="/ppt/tags/tag169.xml" ContentType="application/vnd.openxmlformats-officedocument.presentationml.tags+xml"/>
  <Override PartName="/ppt/tags/tag17.xml" ContentType="application/vnd.openxmlformats-officedocument.presentationml.tags+xml"/>
  <Override PartName="/ppt/tags/tag170.xml" ContentType="application/vnd.openxmlformats-officedocument.presentationml.tags+xml"/>
  <Override PartName="/ppt/tags/tag171.xml" ContentType="application/vnd.openxmlformats-officedocument.presentationml.tags+xml"/>
  <Override PartName="/ppt/tags/tag172.xml" ContentType="application/vnd.openxmlformats-officedocument.presentationml.tags+xml"/>
  <Override PartName="/ppt/tags/tag173.xml" ContentType="application/vnd.openxmlformats-officedocument.presentationml.tags+xml"/>
  <Override PartName="/ppt/tags/tag174.xml" ContentType="application/vnd.openxmlformats-officedocument.presentationml.tags+xml"/>
  <Override PartName="/ppt/tags/tag175.xml" ContentType="application/vnd.openxmlformats-officedocument.presentationml.tags+xml"/>
  <Override PartName="/ppt/tags/tag176.xml" ContentType="application/vnd.openxmlformats-officedocument.presentationml.tags+xml"/>
  <Override PartName="/ppt/tags/tag177.xml" ContentType="application/vnd.openxmlformats-officedocument.presentationml.tags+xml"/>
  <Override PartName="/ppt/tags/tag178.xml" ContentType="application/vnd.openxmlformats-officedocument.presentationml.tags+xml"/>
  <Override PartName="/ppt/tags/tag179.xml" ContentType="application/vnd.openxmlformats-officedocument.presentationml.tags+xml"/>
  <Override PartName="/ppt/tags/tag18.xml" ContentType="application/vnd.openxmlformats-officedocument.presentationml.tags+xml"/>
  <Override PartName="/ppt/tags/tag180.xml" ContentType="application/vnd.openxmlformats-officedocument.presentationml.tags+xml"/>
  <Override PartName="/ppt/tags/tag181.xml" ContentType="application/vnd.openxmlformats-officedocument.presentationml.tags+xml"/>
  <Override PartName="/ppt/tags/tag182.xml" ContentType="application/vnd.openxmlformats-officedocument.presentationml.tags+xml"/>
  <Override PartName="/ppt/tags/tag183.xml" ContentType="application/vnd.openxmlformats-officedocument.presentationml.tags+xml"/>
  <Override PartName="/ppt/tags/tag184.xml" ContentType="application/vnd.openxmlformats-officedocument.presentationml.tags+xml"/>
  <Override PartName="/ppt/tags/tag185.xml" ContentType="application/vnd.openxmlformats-officedocument.presentationml.tags+xml"/>
  <Override PartName="/ppt/tags/tag186.xml" ContentType="application/vnd.openxmlformats-officedocument.presentationml.tags+xml"/>
  <Override PartName="/ppt/tags/tag187.xml" ContentType="application/vnd.openxmlformats-officedocument.presentationml.tags+xml"/>
  <Override PartName="/ppt/tags/tag188.xml" ContentType="application/vnd.openxmlformats-officedocument.presentationml.tags+xml"/>
  <Override PartName="/ppt/tags/tag189.xml" ContentType="application/vnd.openxmlformats-officedocument.presentationml.tags+xml"/>
  <Override PartName="/ppt/tags/tag19.xml" ContentType="application/vnd.openxmlformats-officedocument.presentationml.tags+xml"/>
  <Override PartName="/ppt/tags/tag190.xml" ContentType="application/vnd.openxmlformats-officedocument.presentationml.tags+xml"/>
  <Override PartName="/ppt/tags/tag191.xml" ContentType="application/vnd.openxmlformats-officedocument.presentationml.tags+xml"/>
  <Override PartName="/ppt/tags/tag192.xml" ContentType="application/vnd.openxmlformats-officedocument.presentationml.tags+xml"/>
  <Override PartName="/ppt/tags/tag193.xml" ContentType="application/vnd.openxmlformats-officedocument.presentationml.tags+xml"/>
  <Override PartName="/ppt/tags/tag194.xml" ContentType="application/vnd.openxmlformats-officedocument.presentationml.tags+xml"/>
  <Override PartName="/ppt/tags/tag195.xml" ContentType="application/vnd.openxmlformats-officedocument.presentationml.tags+xml"/>
  <Override PartName="/ppt/tags/tag196.xml" ContentType="application/vnd.openxmlformats-officedocument.presentationml.tags+xml"/>
  <Override PartName="/ppt/tags/tag197.xml" ContentType="application/vnd.openxmlformats-officedocument.presentationml.tags+xml"/>
  <Override PartName="/ppt/tags/tag198.xml" ContentType="application/vnd.openxmlformats-officedocument.presentationml.tags+xml"/>
  <Override PartName="/ppt/tags/tag19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00.xml" ContentType="application/vnd.openxmlformats-officedocument.presentationml.tags+xml"/>
  <Override PartName="/ppt/tags/tag201.xml" ContentType="application/vnd.openxmlformats-officedocument.presentationml.tags+xml"/>
  <Override PartName="/ppt/tags/tag202.xml" ContentType="application/vnd.openxmlformats-officedocument.presentationml.tags+xml"/>
  <Override PartName="/ppt/tags/tag203.xml" ContentType="application/vnd.openxmlformats-officedocument.presentationml.tags+xml"/>
  <Override PartName="/ppt/tags/tag204.xml" ContentType="application/vnd.openxmlformats-officedocument.presentationml.tags+xml"/>
  <Override PartName="/ppt/tags/tag205.xml" ContentType="application/vnd.openxmlformats-officedocument.presentationml.tags+xml"/>
  <Override PartName="/ppt/tags/tag206.xml" ContentType="application/vnd.openxmlformats-officedocument.presentationml.tags+xml"/>
  <Override PartName="/ppt/tags/tag207.xml" ContentType="application/vnd.openxmlformats-officedocument.presentationml.tags+xml"/>
  <Override PartName="/ppt/tags/tag208.xml" ContentType="application/vnd.openxmlformats-officedocument.presentationml.tags+xml"/>
  <Override PartName="/ppt/tags/tag209.xml" ContentType="application/vnd.openxmlformats-officedocument.presentationml.tags+xml"/>
  <Override PartName="/ppt/tags/tag21.xml" ContentType="application/vnd.openxmlformats-officedocument.presentationml.tags+xml"/>
  <Override PartName="/ppt/tags/tag210.xml" ContentType="application/vnd.openxmlformats-officedocument.presentationml.tags+xml"/>
  <Override PartName="/ppt/tags/tag211.xml" ContentType="application/vnd.openxmlformats-officedocument.presentationml.tags+xml"/>
  <Override PartName="/ppt/tags/tag212.xml" ContentType="application/vnd.openxmlformats-officedocument.presentationml.tags+xml"/>
  <Override PartName="/ppt/tags/tag213.xml" ContentType="application/vnd.openxmlformats-officedocument.presentationml.tags+xml"/>
  <Override PartName="/ppt/tags/tag214.xml" ContentType="application/vnd.openxmlformats-officedocument.presentationml.tags+xml"/>
  <Override PartName="/ppt/tags/tag215.xml" ContentType="application/vnd.openxmlformats-officedocument.presentationml.tags+xml"/>
  <Override PartName="/ppt/tags/tag216.xml" ContentType="application/vnd.openxmlformats-officedocument.presentationml.tags+xml"/>
  <Override PartName="/ppt/tags/tag217.xml" ContentType="application/vnd.openxmlformats-officedocument.presentationml.tags+xml"/>
  <Override PartName="/ppt/tags/tag218.xml" ContentType="application/vnd.openxmlformats-officedocument.presentationml.tags+xml"/>
  <Override PartName="/ppt/tags/tag219.xml" ContentType="application/vnd.openxmlformats-officedocument.presentationml.tags+xml"/>
  <Override PartName="/ppt/tags/tag22.xml" ContentType="application/vnd.openxmlformats-officedocument.presentationml.tags+xml"/>
  <Override PartName="/ppt/tags/tag220.xml" ContentType="application/vnd.openxmlformats-officedocument.presentationml.tags+xml"/>
  <Override PartName="/ppt/tags/tag221.xml" ContentType="application/vnd.openxmlformats-officedocument.presentationml.tags+xml"/>
  <Override PartName="/ppt/tags/tag222.xml" ContentType="application/vnd.openxmlformats-officedocument.presentationml.tags+xml"/>
  <Override PartName="/ppt/tags/tag223.xml" ContentType="application/vnd.openxmlformats-officedocument.presentationml.tags+xml"/>
  <Override PartName="/ppt/tags/tag224.xml" ContentType="application/vnd.openxmlformats-officedocument.presentationml.tags+xml"/>
  <Override PartName="/ppt/tags/tag225.xml" ContentType="application/vnd.openxmlformats-officedocument.presentationml.tags+xml"/>
  <Override PartName="/ppt/tags/tag226.xml" ContentType="application/vnd.openxmlformats-officedocument.presentationml.tags+xml"/>
  <Override PartName="/ppt/tags/tag227.xml" ContentType="application/vnd.openxmlformats-officedocument.presentationml.tags+xml"/>
  <Override PartName="/ppt/tags/tag228.xml" ContentType="application/vnd.openxmlformats-officedocument.presentationml.tags+xml"/>
  <Override PartName="/ppt/tags/tag229.xml" ContentType="application/vnd.openxmlformats-officedocument.presentationml.tags+xml"/>
  <Override PartName="/ppt/tags/tag23.xml" ContentType="application/vnd.openxmlformats-officedocument.presentationml.tags+xml"/>
  <Override PartName="/ppt/tags/tag230.xml" ContentType="application/vnd.openxmlformats-officedocument.presentationml.tags+xml"/>
  <Override PartName="/ppt/tags/tag231.xml" ContentType="application/vnd.openxmlformats-officedocument.presentationml.tags+xml"/>
  <Override PartName="/ppt/tags/tag232.xml" ContentType="application/vnd.openxmlformats-officedocument.presentationml.tags+xml"/>
  <Override PartName="/ppt/tags/tag233.xml" ContentType="application/vnd.openxmlformats-officedocument.presentationml.tags+xml"/>
  <Override PartName="/ppt/tags/tag234.xml" ContentType="application/vnd.openxmlformats-officedocument.presentationml.tags+xml"/>
  <Override PartName="/ppt/tags/tag235.xml" ContentType="application/vnd.openxmlformats-officedocument.presentationml.tags+xml"/>
  <Override PartName="/ppt/tags/tag236.xml" ContentType="application/vnd.openxmlformats-officedocument.presentationml.tags+xml"/>
  <Override PartName="/ppt/tags/tag237.xml" ContentType="application/vnd.openxmlformats-officedocument.presentationml.tags+xml"/>
  <Override PartName="/ppt/tags/tag238.xml" ContentType="application/vnd.openxmlformats-officedocument.presentationml.tags+xml"/>
  <Override PartName="/ppt/tags/tag239.xml" ContentType="application/vnd.openxmlformats-officedocument.presentationml.tags+xml"/>
  <Override PartName="/ppt/tags/tag24.xml" ContentType="application/vnd.openxmlformats-officedocument.presentationml.tags+xml"/>
  <Override PartName="/ppt/tags/tag240.xml" ContentType="application/vnd.openxmlformats-officedocument.presentationml.tags+xml"/>
  <Override PartName="/ppt/tags/tag241.xml" ContentType="application/vnd.openxmlformats-officedocument.presentationml.tags+xml"/>
  <Override PartName="/ppt/tags/tag242.xml" ContentType="application/vnd.openxmlformats-officedocument.presentationml.tags+xml"/>
  <Override PartName="/ppt/tags/tag243.xml" ContentType="application/vnd.openxmlformats-officedocument.presentationml.tags+xml"/>
  <Override PartName="/ppt/tags/tag244.xml" ContentType="application/vnd.openxmlformats-officedocument.presentationml.tags+xml"/>
  <Override PartName="/ppt/tags/tag245.xml" ContentType="application/vnd.openxmlformats-officedocument.presentationml.tags+xml"/>
  <Override PartName="/ppt/tags/tag246.xml" ContentType="application/vnd.openxmlformats-officedocument.presentationml.tags+xml"/>
  <Override PartName="/ppt/tags/tag247.xml" ContentType="application/vnd.openxmlformats-officedocument.presentationml.tags+xml"/>
  <Override PartName="/ppt/tags/tag248.xml" ContentType="application/vnd.openxmlformats-officedocument.presentationml.tags+xml"/>
  <Override PartName="/ppt/tags/tag249.xml" ContentType="application/vnd.openxmlformats-officedocument.presentationml.tags+xml"/>
  <Override PartName="/ppt/tags/tag25.xml" ContentType="application/vnd.openxmlformats-officedocument.presentationml.tags+xml"/>
  <Override PartName="/ppt/tags/tag250.xml" ContentType="application/vnd.openxmlformats-officedocument.presentationml.tags+xml"/>
  <Override PartName="/ppt/tags/tag251.xml" ContentType="application/vnd.openxmlformats-officedocument.presentationml.tags+xml"/>
  <Override PartName="/ppt/tags/tag252.xml" ContentType="application/vnd.openxmlformats-officedocument.presentationml.tags+xml"/>
  <Override PartName="/ppt/tags/tag253.xml" ContentType="application/vnd.openxmlformats-officedocument.presentationml.tags+xml"/>
  <Override PartName="/ppt/tags/tag254.xml" ContentType="application/vnd.openxmlformats-officedocument.presentationml.tags+xml"/>
  <Override PartName="/ppt/tags/tag255.xml" ContentType="application/vnd.openxmlformats-officedocument.presentationml.tags+xml"/>
  <Override PartName="/ppt/tags/tag256.xml" ContentType="application/vnd.openxmlformats-officedocument.presentationml.tags+xml"/>
  <Override PartName="/ppt/tags/tag257.xml" ContentType="application/vnd.openxmlformats-officedocument.presentationml.tags+xml"/>
  <Override PartName="/ppt/tags/tag258.xml" ContentType="application/vnd.openxmlformats-officedocument.presentationml.tags+xml"/>
  <Override PartName="/ppt/tags/tag259.xml" ContentType="application/vnd.openxmlformats-officedocument.presentationml.tags+xml"/>
  <Override PartName="/ppt/tags/tag26.xml" ContentType="application/vnd.openxmlformats-officedocument.presentationml.tags+xml"/>
  <Override PartName="/ppt/tags/tag260.xml" ContentType="application/vnd.openxmlformats-officedocument.presentationml.tags+xml"/>
  <Override PartName="/ppt/tags/tag261.xml" ContentType="application/vnd.openxmlformats-officedocument.presentationml.tags+xml"/>
  <Override PartName="/ppt/tags/tag262.xml" ContentType="application/vnd.openxmlformats-officedocument.presentationml.tags+xml"/>
  <Override PartName="/ppt/tags/tag263.xml" ContentType="application/vnd.openxmlformats-officedocument.presentationml.tags+xml"/>
  <Override PartName="/ppt/tags/tag264.xml" ContentType="application/vnd.openxmlformats-officedocument.presentationml.tags+xml"/>
  <Override PartName="/ppt/tags/tag265.xml" ContentType="application/vnd.openxmlformats-officedocument.presentationml.tags+xml"/>
  <Override PartName="/ppt/tags/tag266.xml" ContentType="application/vnd.openxmlformats-officedocument.presentationml.tags+xml"/>
  <Override PartName="/ppt/tags/tag267.xml" ContentType="application/vnd.openxmlformats-officedocument.presentationml.tags+xml"/>
  <Override PartName="/ppt/tags/tag268.xml" ContentType="application/vnd.openxmlformats-officedocument.presentationml.tags+xml"/>
  <Override PartName="/ppt/tags/tag269.xml" ContentType="application/vnd.openxmlformats-officedocument.presentationml.tags+xml"/>
  <Override PartName="/ppt/tags/tag27.xml" ContentType="application/vnd.openxmlformats-officedocument.presentationml.tags+xml"/>
  <Override PartName="/ppt/tags/tag270.xml" ContentType="application/vnd.openxmlformats-officedocument.presentationml.tags+xml"/>
  <Override PartName="/ppt/tags/tag271.xml" ContentType="application/vnd.openxmlformats-officedocument.presentationml.tags+xml"/>
  <Override PartName="/ppt/tags/tag272.xml" ContentType="application/vnd.openxmlformats-officedocument.presentationml.tags+xml"/>
  <Override PartName="/ppt/tags/tag273.xml" ContentType="application/vnd.openxmlformats-officedocument.presentationml.tags+xml"/>
  <Override PartName="/ppt/tags/tag274.xml" ContentType="application/vnd.openxmlformats-officedocument.presentationml.tags+xml"/>
  <Override PartName="/ppt/tags/tag275.xml" ContentType="application/vnd.openxmlformats-officedocument.presentationml.tags+xml"/>
  <Override PartName="/ppt/tags/tag276.xml" ContentType="application/vnd.openxmlformats-officedocument.presentationml.tags+xml"/>
  <Override PartName="/ppt/tags/tag277.xml" ContentType="application/vnd.openxmlformats-officedocument.presentationml.tags+xml"/>
  <Override PartName="/ppt/tags/tag278.xml" ContentType="application/vnd.openxmlformats-officedocument.presentationml.tags+xml"/>
  <Override PartName="/ppt/tags/tag279.xml" ContentType="application/vnd.openxmlformats-officedocument.presentationml.tags+xml"/>
  <Override PartName="/ppt/tags/tag28.xml" ContentType="application/vnd.openxmlformats-officedocument.presentationml.tags+xml"/>
  <Override PartName="/ppt/tags/tag280.xml" ContentType="application/vnd.openxmlformats-officedocument.presentationml.tags+xml"/>
  <Override PartName="/ppt/tags/tag281.xml" ContentType="application/vnd.openxmlformats-officedocument.presentationml.tags+xml"/>
  <Override PartName="/ppt/tags/tag282.xml" ContentType="application/vnd.openxmlformats-officedocument.presentationml.tags+xml"/>
  <Override PartName="/ppt/tags/tag283.xml" ContentType="application/vnd.openxmlformats-officedocument.presentationml.tags+xml"/>
  <Override PartName="/ppt/tags/tag284.xml" ContentType="application/vnd.openxmlformats-officedocument.presentationml.tags+xml"/>
  <Override PartName="/ppt/tags/tag285.xml" ContentType="application/vnd.openxmlformats-officedocument.presentationml.tags+xml"/>
  <Override PartName="/ppt/tags/tag286.xml" ContentType="application/vnd.openxmlformats-officedocument.presentationml.tags+xml"/>
  <Override PartName="/ppt/tags/tag287.xml" ContentType="application/vnd.openxmlformats-officedocument.presentationml.tags+xml"/>
  <Override PartName="/ppt/tags/tag288.xml" ContentType="application/vnd.openxmlformats-officedocument.presentationml.tags+xml"/>
  <Override PartName="/ppt/tags/tag289.xml" ContentType="application/vnd.openxmlformats-officedocument.presentationml.tags+xml"/>
  <Override PartName="/ppt/tags/tag29.xml" ContentType="application/vnd.openxmlformats-officedocument.presentationml.tags+xml"/>
  <Override PartName="/ppt/tags/tag290.xml" ContentType="application/vnd.openxmlformats-officedocument.presentationml.tags+xml"/>
  <Override PartName="/ppt/tags/tag291.xml" ContentType="application/vnd.openxmlformats-officedocument.presentationml.tags+xml"/>
  <Override PartName="/ppt/tags/tag292.xml" ContentType="application/vnd.openxmlformats-officedocument.presentationml.tags+xml"/>
  <Override PartName="/ppt/tags/tag293.xml" ContentType="application/vnd.openxmlformats-officedocument.presentationml.tags+xml"/>
  <Override PartName="/ppt/tags/tag294.xml" ContentType="application/vnd.openxmlformats-officedocument.presentationml.tags+xml"/>
  <Override PartName="/ppt/tags/tag295.xml" ContentType="application/vnd.openxmlformats-officedocument.presentationml.tags+xml"/>
  <Override PartName="/ppt/tags/tag296.xml" ContentType="application/vnd.openxmlformats-officedocument.presentationml.tags+xml"/>
  <Override PartName="/ppt/tags/tag297.xml" ContentType="application/vnd.openxmlformats-officedocument.presentationml.tags+xml"/>
  <Override PartName="/ppt/tags/tag298.xml" ContentType="application/vnd.openxmlformats-officedocument.presentationml.tags+xml"/>
  <Override PartName="/ppt/tags/tag29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00.xml" ContentType="application/vnd.openxmlformats-officedocument.presentationml.tags+xml"/>
  <Override PartName="/ppt/tags/tag301.xml" ContentType="application/vnd.openxmlformats-officedocument.presentationml.tags+xml"/>
  <Override PartName="/ppt/tags/tag302.xml" ContentType="application/vnd.openxmlformats-officedocument.presentationml.tags+xml"/>
  <Override PartName="/ppt/tags/tag303.xml" ContentType="application/vnd.openxmlformats-officedocument.presentationml.tags+xml"/>
  <Override PartName="/ppt/tags/tag304.xml" ContentType="application/vnd.openxmlformats-officedocument.presentationml.tags+xml"/>
  <Override PartName="/ppt/tags/tag305.xml" ContentType="application/vnd.openxmlformats-officedocument.presentationml.tags+xml"/>
  <Override PartName="/ppt/tags/tag306.xml" ContentType="application/vnd.openxmlformats-officedocument.presentationml.tags+xml"/>
  <Override PartName="/ppt/tags/tag307.xml" ContentType="application/vnd.openxmlformats-officedocument.presentationml.tags+xml"/>
  <Override PartName="/ppt/tags/tag308.xml" ContentType="application/vnd.openxmlformats-officedocument.presentationml.tags+xml"/>
  <Override PartName="/ppt/tags/tag309.xml" ContentType="application/vnd.openxmlformats-officedocument.presentationml.tags+xml"/>
  <Override PartName="/ppt/tags/tag31.xml" ContentType="application/vnd.openxmlformats-officedocument.presentationml.tags+xml"/>
  <Override PartName="/ppt/tags/tag310.xml" ContentType="application/vnd.openxmlformats-officedocument.presentationml.tags+xml"/>
  <Override PartName="/ppt/tags/tag311.xml" ContentType="application/vnd.openxmlformats-officedocument.presentationml.tags+xml"/>
  <Override PartName="/ppt/tags/tag312.xml" ContentType="application/vnd.openxmlformats-officedocument.presentationml.tags+xml"/>
  <Override PartName="/ppt/tags/tag313.xml" ContentType="application/vnd.openxmlformats-officedocument.presentationml.tags+xml"/>
  <Override PartName="/ppt/tags/tag314.xml" ContentType="application/vnd.openxmlformats-officedocument.presentationml.tags+xml"/>
  <Override PartName="/ppt/tags/tag315.xml" ContentType="application/vnd.openxmlformats-officedocument.presentationml.tags+xml"/>
  <Override PartName="/ppt/tags/tag316.xml" ContentType="application/vnd.openxmlformats-officedocument.presentationml.tags+xml"/>
  <Override PartName="/ppt/tags/tag317.xml" ContentType="application/vnd.openxmlformats-officedocument.presentationml.tags+xml"/>
  <Override PartName="/ppt/tags/tag318.xml" ContentType="application/vnd.openxmlformats-officedocument.presentationml.tags+xml"/>
  <Override PartName="/ppt/tags/tag319.xml" ContentType="application/vnd.openxmlformats-officedocument.presentationml.tags+xml"/>
  <Override PartName="/ppt/tags/tag32.xml" ContentType="application/vnd.openxmlformats-officedocument.presentationml.tags+xml"/>
  <Override PartName="/ppt/tags/tag320.xml" ContentType="application/vnd.openxmlformats-officedocument.presentationml.tags+xml"/>
  <Override PartName="/ppt/tags/tag321.xml" ContentType="application/vnd.openxmlformats-officedocument.presentationml.tags+xml"/>
  <Override PartName="/ppt/tags/tag322.xml" ContentType="application/vnd.openxmlformats-officedocument.presentationml.tags+xml"/>
  <Override PartName="/ppt/tags/tag323.xml" ContentType="application/vnd.openxmlformats-officedocument.presentationml.tags+xml"/>
  <Override PartName="/ppt/tags/tag324.xml" ContentType="application/vnd.openxmlformats-officedocument.presentationml.tags+xml"/>
  <Override PartName="/ppt/tags/tag325.xml" ContentType="application/vnd.openxmlformats-officedocument.presentationml.tags+xml"/>
  <Override PartName="/ppt/tags/tag326.xml" ContentType="application/vnd.openxmlformats-officedocument.presentationml.tags+xml"/>
  <Override PartName="/ppt/tags/tag327.xml" ContentType="application/vnd.openxmlformats-officedocument.presentationml.tags+xml"/>
  <Override PartName="/ppt/tags/tag328.xml" ContentType="application/vnd.openxmlformats-officedocument.presentationml.tags+xml"/>
  <Override PartName="/ppt/tags/tag329.xml" ContentType="application/vnd.openxmlformats-officedocument.presentationml.tags+xml"/>
  <Override PartName="/ppt/tags/tag33.xml" ContentType="application/vnd.openxmlformats-officedocument.presentationml.tags+xml"/>
  <Override PartName="/ppt/tags/tag330.xml" ContentType="application/vnd.openxmlformats-officedocument.presentationml.tags+xml"/>
  <Override PartName="/ppt/tags/tag331.xml" ContentType="application/vnd.openxmlformats-officedocument.presentationml.tags+xml"/>
  <Override PartName="/ppt/tags/tag332.xml" ContentType="application/vnd.openxmlformats-officedocument.presentationml.tags+xml"/>
  <Override PartName="/ppt/tags/tag333.xml" ContentType="application/vnd.openxmlformats-officedocument.presentationml.tags+xml"/>
  <Override PartName="/ppt/tags/tag334.xml" ContentType="application/vnd.openxmlformats-officedocument.presentationml.tags+xml"/>
  <Override PartName="/ppt/tags/tag335.xml" ContentType="application/vnd.openxmlformats-officedocument.presentationml.tags+xml"/>
  <Override PartName="/ppt/tags/tag336.xml" ContentType="application/vnd.openxmlformats-officedocument.presentationml.tags+xml"/>
  <Override PartName="/ppt/tags/tag337.xml" ContentType="application/vnd.openxmlformats-officedocument.presentationml.tags+xml"/>
  <Override PartName="/ppt/tags/tag338.xml" ContentType="application/vnd.openxmlformats-officedocument.presentationml.tags+xml"/>
  <Override PartName="/ppt/tags/tag339.xml" ContentType="application/vnd.openxmlformats-officedocument.presentationml.tags+xml"/>
  <Override PartName="/ppt/tags/tag34.xml" ContentType="application/vnd.openxmlformats-officedocument.presentationml.tags+xml"/>
  <Override PartName="/ppt/tags/tag340.xml" ContentType="application/vnd.openxmlformats-officedocument.presentationml.tags+xml"/>
  <Override PartName="/ppt/tags/tag341.xml" ContentType="application/vnd.openxmlformats-officedocument.presentationml.tags+xml"/>
  <Override PartName="/ppt/tags/tag342.xml" ContentType="application/vnd.openxmlformats-officedocument.presentationml.tags+xml"/>
  <Override PartName="/ppt/tags/tag343.xml" ContentType="application/vnd.openxmlformats-officedocument.presentationml.tags+xml"/>
  <Override PartName="/ppt/tags/tag344.xml" ContentType="application/vnd.openxmlformats-officedocument.presentationml.tags+xml"/>
  <Override PartName="/ppt/tags/tag345.xml" ContentType="application/vnd.openxmlformats-officedocument.presentationml.tags+xml"/>
  <Override PartName="/ppt/tags/tag346.xml" ContentType="application/vnd.openxmlformats-officedocument.presentationml.tags+xml"/>
  <Override PartName="/ppt/tags/tag347.xml" ContentType="application/vnd.openxmlformats-officedocument.presentationml.tags+xml"/>
  <Override PartName="/ppt/tags/tag348.xml" ContentType="application/vnd.openxmlformats-officedocument.presentationml.tags+xml"/>
  <Override PartName="/ppt/tags/tag349.xml" ContentType="application/vnd.openxmlformats-officedocument.presentationml.tags+xml"/>
  <Override PartName="/ppt/tags/tag35.xml" ContentType="application/vnd.openxmlformats-officedocument.presentationml.tags+xml"/>
  <Override PartName="/ppt/tags/tag350.xml" ContentType="application/vnd.openxmlformats-officedocument.presentationml.tags+xml"/>
  <Override PartName="/ppt/tags/tag351.xml" ContentType="application/vnd.openxmlformats-officedocument.presentationml.tags+xml"/>
  <Override PartName="/ppt/tags/tag352.xml" ContentType="application/vnd.openxmlformats-officedocument.presentationml.tags+xml"/>
  <Override PartName="/ppt/tags/tag353.xml" ContentType="application/vnd.openxmlformats-officedocument.presentationml.tags+xml"/>
  <Override PartName="/ppt/tags/tag354.xml" ContentType="application/vnd.openxmlformats-officedocument.presentationml.tags+xml"/>
  <Override PartName="/ppt/tags/tag355.xml" ContentType="application/vnd.openxmlformats-officedocument.presentationml.tags+xml"/>
  <Override PartName="/ppt/tags/tag356.xml" ContentType="application/vnd.openxmlformats-officedocument.presentationml.tags+xml"/>
  <Override PartName="/ppt/tags/tag357.xml" ContentType="application/vnd.openxmlformats-officedocument.presentationml.tags+xml"/>
  <Override PartName="/ppt/tags/tag358.xml" ContentType="application/vnd.openxmlformats-officedocument.presentationml.tags+xml"/>
  <Override PartName="/ppt/tags/tag359.xml" ContentType="application/vnd.openxmlformats-officedocument.presentationml.tags+xml"/>
  <Override PartName="/ppt/tags/tag36.xml" ContentType="application/vnd.openxmlformats-officedocument.presentationml.tags+xml"/>
  <Override PartName="/ppt/tags/tag360.xml" ContentType="application/vnd.openxmlformats-officedocument.presentationml.tags+xml"/>
  <Override PartName="/ppt/tags/tag361.xml" ContentType="application/vnd.openxmlformats-officedocument.presentationml.tags+xml"/>
  <Override PartName="/ppt/tags/tag362.xml" ContentType="application/vnd.openxmlformats-officedocument.presentationml.tags+xml"/>
  <Override PartName="/ppt/tags/tag363.xml" ContentType="application/vnd.openxmlformats-officedocument.presentationml.tags+xml"/>
  <Override PartName="/ppt/tags/tag364.xml" ContentType="application/vnd.openxmlformats-officedocument.presentationml.tags+xml"/>
  <Override PartName="/ppt/tags/tag365.xml" ContentType="application/vnd.openxmlformats-officedocument.presentationml.tags+xml"/>
  <Override PartName="/ppt/tags/tag366.xml" ContentType="application/vnd.openxmlformats-officedocument.presentationml.tags+xml"/>
  <Override PartName="/ppt/tags/tag367.xml" ContentType="application/vnd.openxmlformats-officedocument.presentationml.tags+xml"/>
  <Override PartName="/ppt/tags/tag368.xml" ContentType="application/vnd.openxmlformats-officedocument.presentationml.tags+xml"/>
  <Override PartName="/ppt/tags/tag369.xml" ContentType="application/vnd.openxmlformats-officedocument.presentationml.tags+xml"/>
  <Override PartName="/ppt/tags/tag37.xml" ContentType="application/vnd.openxmlformats-officedocument.presentationml.tags+xml"/>
  <Override PartName="/ppt/tags/tag370.xml" ContentType="application/vnd.openxmlformats-officedocument.presentationml.tags+xml"/>
  <Override PartName="/ppt/tags/tag371.xml" ContentType="application/vnd.openxmlformats-officedocument.presentationml.tags+xml"/>
  <Override PartName="/ppt/tags/tag372.xml" ContentType="application/vnd.openxmlformats-officedocument.presentationml.tags+xml"/>
  <Override PartName="/ppt/tags/tag373.xml" ContentType="application/vnd.openxmlformats-officedocument.presentationml.tags+xml"/>
  <Override PartName="/ppt/tags/tag374.xml" ContentType="application/vnd.openxmlformats-officedocument.presentationml.tags+xml"/>
  <Override PartName="/ppt/tags/tag375.xml" ContentType="application/vnd.openxmlformats-officedocument.presentationml.tags+xml"/>
  <Override PartName="/ppt/tags/tag376.xml" ContentType="application/vnd.openxmlformats-officedocument.presentationml.tags+xml"/>
  <Override PartName="/ppt/tags/tag377.xml" ContentType="application/vnd.openxmlformats-officedocument.presentationml.tags+xml"/>
  <Override PartName="/ppt/tags/tag378.xml" ContentType="application/vnd.openxmlformats-officedocument.presentationml.tags+xml"/>
  <Override PartName="/ppt/tags/tag379.xml" ContentType="application/vnd.openxmlformats-officedocument.presentationml.tags+xml"/>
  <Override PartName="/ppt/tags/tag38.xml" ContentType="application/vnd.openxmlformats-officedocument.presentationml.tags+xml"/>
  <Override PartName="/ppt/tags/tag380.xml" ContentType="application/vnd.openxmlformats-officedocument.presentationml.tags+xml"/>
  <Override PartName="/ppt/tags/tag381.xml" ContentType="application/vnd.openxmlformats-officedocument.presentationml.tags+xml"/>
  <Override PartName="/ppt/tags/tag382.xml" ContentType="application/vnd.openxmlformats-officedocument.presentationml.tags+xml"/>
  <Override PartName="/ppt/tags/tag383.xml" ContentType="application/vnd.openxmlformats-officedocument.presentationml.tags+xml"/>
  <Override PartName="/ppt/tags/tag384.xml" ContentType="application/vnd.openxmlformats-officedocument.presentationml.tags+xml"/>
  <Override PartName="/ppt/tags/tag385.xml" ContentType="application/vnd.openxmlformats-officedocument.presentationml.tags+xml"/>
  <Override PartName="/ppt/tags/tag386.xml" ContentType="application/vnd.openxmlformats-officedocument.presentationml.tags+xml"/>
  <Override PartName="/ppt/tags/tag387.xml" ContentType="application/vnd.openxmlformats-officedocument.presentationml.tags+xml"/>
  <Override PartName="/ppt/tags/tag388.xml" ContentType="application/vnd.openxmlformats-officedocument.presentationml.tags+xml"/>
  <Override PartName="/ppt/tags/tag389.xml" ContentType="application/vnd.openxmlformats-officedocument.presentationml.tags+xml"/>
  <Override PartName="/ppt/tags/tag39.xml" ContentType="application/vnd.openxmlformats-officedocument.presentationml.tags+xml"/>
  <Override PartName="/ppt/tags/tag390.xml" ContentType="application/vnd.openxmlformats-officedocument.presentationml.tags+xml"/>
  <Override PartName="/ppt/tags/tag391.xml" ContentType="application/vnd.openxmlformats-officedocument.presentationml.tags+xml"/>
  <Override PartName="/ppt/tags/tag392.xml" ContentType="application/vnd.openxmlformats-officedocument.presentationml.tags+xml"/>
  <Override PartName="/ppt/tags/tag393.xml" ContentType="application/vnd.openxmlformats-officedocument.presentationml.tags+xml"/>
  <Override PartName="/ppt/tags/tag394.xml" ContentType="application/vnd.openxmlformats-officedocument.presentationml.tags+xml"/>
  <Override PartName="/ppt/tags/tag395.xml" ContentType="application/vnd.openxmlformats-officedocument.presentationml.tags+xml"/>
  <Override PartName="/ppt/tags/tag396.xml" ContentType="application/vnd.openxmlformats-officedocument.presentationml.tags+xml"/>
  <Override PartName="/ppt/tags/tag397.xml" ContentType="application/vnd.openxmlformats-officedocument.presentationml.tags+xml"/>
  <Override PartName="/ppt/tags/tag398.xml" ContentType="application/vnd.openxmlformats-officedocument.presentationml.tags+xml"/>
  <Override PartName="/ppt/tags/tag39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00.xml" ContentType="application/vnd.openxmlformats-officedocument.presentationml.tags+xml"/>
  <Override PartName="/ppt/tags/tag401.xml" ContentType="application/vnd.openxmlformats-officedocument.presentationml.tags+xml"/>
  <Override PartName="/ppt/tags/tag402.xml" ContentType="application/vnd.openxmlformats-officedocument.presentationml.tags+xml"/>
  <Override PartName="/ppt/tags/tag403.xml" ContentType="application/vnd.openxmlformats-officedocument.presentationml.tags+xml"/>
  <Override PartName="/ppt/tags/tag404.xml" ContentType="application/vnd.openxmlformats-officedocument.presentationml.tags+xml"/>
  <Override PartName="/ppt/tags/tag405.xml" ContentType="application/vnd.openxmlformats-officedocument.presentationml.tags+xml"/>
  <Override PartName="/ppt/tags/tag406.xml" ContentType="application/vnd.openxmlformats-officedocument.presentationml.tags+xml"/>
  <Override PartName="/ppt/tags/tag407.xml" ContentType="application/vnd.openxmlformats-officedocument.presentationml.tags+xml"/>
  <Override PartName="/ppt/tags/tag408.xml" ContentType="application/vnd.openxmlformats-officedocument.presentationml.tags+xml"/>
  <Override PartName="/ppt/tags/tag409.xml" ContentType="application/vnd.openxmlformats-officedocument.presentationml.tags+xml"/>
  <Override PartName="/ppt/tags/tag41.xml" ContentType="application/vnd.openxmlformats-officedocument.presentationml.tags+xml"/>
  <Override PartName="/ppt/tags/tag410.xml" ContentType="application/vnd.openxmlformats-officedocument.presentationml.tags+xml"/>
  <Override PartName="/ppt/tags/tag411.xml" ContentType="application/vnd.openxmlformats-officedocument.presentationml.tags+xml"/>
  <Override PartName="/ppt/tags/tag412.xml" ContentType="application/vnd.openxmlformats-officedocument.presentationml.tags+xml"/>
  <Override PartName="/ppt/tags/tag413.xml" ContentType="application/vnd.openxmlformats-officedocument.presentationml.tags+xml"/>
  <Override PartName="/ppt/tags/tag414.xml" ContentType="application/vnd.openxmlformats-officedocument.presentationml.tags+xml"/>
  <Override PartName="/ppt/tags/tag415.xml" ContentType="application/vnd.openxmlformats-officedocument.presentationml.tags+xml"/>
  <Override PartName="/ppt/tags/tag416.xml" ContentType="application/vnd.openxmlformats-officedocument.presentationml.tags+xml"/>
  <Override PartName="/ppt/tags/tag417.xml" ContentType="application/vnd.openxmlformats-officedocument.presentationml.tags+xml"/>
  <Override PartName="/ppt/tags/tag418.xml" ContentType="application/vnd.openxmlformats-officedocument.presentationml.tags+xml"/>
  <Override PartName="/ppt/tags/tag419.xml" ContentType="application/vnd.openxmlformats-officedocument.presentationml.tags+xml"/>
  <Override PartName="/ppt/tags/tag42.xml" ContentType="application/vnd.openxmlformats-officedocument.presentationml.tags+xml"/>
  <Override PartName="/ppt/tags/tag420.xml" ContentType="application/vnd.openxmlformats-officedocument.presentationml.tags+xml"/>
  <Override PartName="/ppt/tags/tag421.xml" ContentType="application/vnd.openxmlformats-officedocument.presentationml.tags+xml"/>
  <Override PartName="/ppt/tags/tag422.xml" ContentType="application/vnd.openxmlformats-officedocument.presentationml.tags+xml"/>
  <Override PartName="/ppt/tags/tag423.xml" ContentType="application/vnd.openxmlformats-officedocument.presentationml.tags+xml"/>
  <Override PartName="/ppt/tags/tag424.xml" ContentType="application/vnd.openxmlformats-officedocument.presentationml.tags+xml"/>
  <Override PartName="/ppt/tags/tag425.xml" ContentType="application/vnd.openxmlformats-officedocument.presentationml.tags+xml"/>
  <Override PartName="/ppt/tags/tag426.xml" ContentType="application/vnd.openxmlformats-officedocument.presentationml.tags+xml"/>
  <Override PartName="/ppt/tags/tag427.xml" ContentType="application/vnd.openxmlformats-officedocument.presentationml.tags+xml"/>
  <Override PartName="/ppt/tags/tag428.xml" ContentType="application/vnd.openxmlformats-officedocument.presentationml.tags+xml"/>
  <Override PartName="/ppt/tags/tag429.xml" ContentType="application/vnd.openxmlformats-officedocument.presentationml.tags+xml"/>
  <Override PartName="/ppt/tags/tag43.xml" ContentType="application/vnd.openxmlformats-officedocument.presentationml.tags+xml"/>
  <Override PartName="/ppt/tags/tag430.xml" ContentType="application/vnd.openxmlformats-officedocument.presentationml.tags+xml"/>
  <Override PartName="/ppt/tags/tag431.xml" ContentType="application/vnd.openxmlformats-officedocument.presentationml.tags+xml"/>
  <Override PartName="/ppt/tags/tag432.xml" ContentType="application/vnd.openxmlformats-officedocument.presentationml.tags+xml"/>
  <Override PartName="/ppt/tags/tag433.xml" ContentType="application/vnd.openxmlformats-officedocument.presentationml.tags+xml"/>
  <Override PartName="/ppt/tags/tag434.xml" ContentType="application/vnd.openxmlformats-officedocument.presentationml.tags+xml"/>
  <Override PartName="/ppt/tags/tag435.xml" ContentType="application/vnd.openxmlformats-officedocument.presentationml.tags+xml"/>
  <Override PartName="/ppt/tags/tag436.xml" ContentType="application/vnd.openxmlformats-officedocument.presentationml.tags+xml"/>
  <Override PartName="/ppt/tags/tag437.xml" ContentType="application/vnd.openxmlformats-officedocument.presentationml.tags+xml"/>
  <Override PartName="/ppt/tags/tag438.xml" ContentType="application/vnd.openxmlformats-officedocument.presentationml.tags+xml"/>
  <Override PartName="/ppt/tags/tag439.xml" ContentType="application/vnd.openxmlformats-officedocument.presentationml.tags+xml"/>
  <Override PartName="/ppt/tags/tag44.xml" ContentType="application/vnd.openxmlformats-officedocument.presentationml.tags+xml"/>
  <Override PartName="/ppt/tags/tag440.xml" ContentType="application/vnd.openxmlformats-officedocument.presentationml.tags+xml"/>
  <Override PartName="/ppt/tags/tag441.xml" ContentType="application/vnd.openxmlformats-officedocument.presentationml.tags+xml"/>
  <Override PartName="/ppt/tags/tag442.xml" ContentType="application/vnd.openxmlformats-officedocument.presentationml.tags+xml"/>
  <Override PartName="/ppt/tags/tag443.xml" ContentType="application/vnd.openxmlformats-officedocument.presentationml.tags+xml"/>
  <Override PartName="/ppt/tags/tag444.xml" ContentType="application/vnd.openxmlformats-officedocument.presentationml.tags+xml"/>
  <Override PartName="/ppt/tags/tag445.xml" ContentType="application/vnd.openxmlformats-officedocument.presentationml.tags+xml"/>
  <Override PartName="/ppt/tags/tag446.xml" ContentType="application/vnd.openxmlformats-officedocument.presentationml.tags+xml"/>
  <Override PartName="/ppt/tags/tag447.xml" ContentType="application/vnd.openxmlformats-officedocument.presentationml.tags+xml"/>
  <Override PartName="/ppt/tags/tag448.xml" ContentType="application/vnd.openxmlformats-officedocument.presentationml.tags+xml"/>
  <Override PartName="/ppt/tags/tag449.xml" ContentType="application/vnd.openxmlformats-officedocument.presentationml.tags+xml"/>
  <Override PartName="/ppt/tags/tag45.xml" ContentType="application/vnd.openxmlformats-officedocument.presentationml.tags+xml"/>
  <Override PartName="/ppt/tags/tag450.xml" ContentType="application/vnd.openxmlformats-officedocument.presentationml.tags+xml"/>
  <Override PartName="/ppt/tags/tag451.xml" ContentType="application/vnd.openxmlformats-officedocument.presentationml.tags+xml"/>
  <Override PartName="/ppt/tags/tag452.xml" ContentType="application/vnd.openxmlformats-officedocument.presentationml.tags+xml"/>
  <Override PartName="/ppt/tags/tag453.xml" ContentType="application/vnd.openxmlformats-officedocument.presentationml.tags+xml"/>
  <Override PartName="/ppt/tags/tag454.xml" ContentType="application/vnd.openxmlformats-officedocument.presentationml.tags+xml"/>
  <Override PartName="/ppt/tags/tag455.xml" ContentType="application/vnd.openxmlformats-officedocument.presentationml.tags+xml"/>
  <Override PartName="/ppt/tags/tag456.xml" ContentType="application/vnd.openxmlformats-officedocument.presentationml.tags+xml"/>
  <Override PartName="/ppt/tags/tag457.xml" ContentType="application/vnd.openxmlformats-officedocument.presentationml.tags+xml"/>
  <Override PartName="/ppt/tags/tag458.xml" ContentType="application/vnd.openxmlformats-officedocument.presentationml.tags+xml"/>
  <Override PartName="/ppt/tags/tag459.xml" ContentType="application/vnd.openxmlformats-officedocument.presentationml.tags+xml"/>
  <Override PartName="/ppt/tags/tag46.xml" ContentType="application/vnd.openxmlformats-officedocument.presentationml.tags+xml"/>
  <Override PartName="/ppt/tags/tag460.xml" ContentType="application/vnd.openxmlformats-officedocument.presentationml.tags+xml"/>
  <Override PartName="/ppt/tags/tag461.xml" ContentType="application/vnd.openxmlformats-officedocument.presentationml.tags+xml"/>
  <Override PartName="/ppt/tags/tag462.xml" ContentType="application/vnd.openxmlformats-officedocument.presentationml.tags+xml"/>
  <Override PartName="/ppt/tags/tag463.xml" ContentType="application/vnd.openxmlformats-officedocument.presentationml.tags+xml"/>
  <Override PartName="/ppt/tags/tag464.xml" ContentType="application/vnd.openxmlformats-officedocument.presentationml.tags+xml"/>
  <Override PartName="/ppt/tags/tag465.xml" ContentType="application/vnd.openxmlformats-officedocument.presentationml.tags+xml"/>
  <Override PartName="/ppt/tags/tag466.xml" ContentType="application/vnd.openxmlformats-officedocument.presentationml.tags+xml"/>
  <Override PartName="/ppt/tags/tag467.xml" ContentType="application/vnd.openxmlformats-officedocument.presentationml.tags+xml"/>
  <Override PartName="/ppt/tags/tag468.xml" ContentType="application/vnd.openxmlformats-officedocument.presentationml.tags+xml"/>
  <Override PartName="/ppt/tags/tag469.xml" ContentType="application/vnd.openxmlformats-officedocument.presentationml.tags+xml"/>
  <Override PartName="/ppt/tags/tag47.xml" ContentType="application/vnd.openxmlformats-officedocument.presentationml.tags+xml"/>
  <Override PartName="/ppt/tags/tag470.xml" ContentType="application/vnd.openxmlformats-officedocument.presentationml.tags+xml"/>
  <Override PartName="/ppt/tags/tag471.xml" ContentType="application/vnd.openxmlformats-officedocument.presentationml.tags+xml"/>
  <Override PartName="/ppt/tags/tag472.xml" ContentType="application/vnd.openxmlformats-officedocument.presentationml.tags+xml"/>
  <Override PartName="/ppt/tags/tag473.xml" ContentType="application/vnd.openxmlformats-officedocument.presentationml.tags+xml"/>
  <Override PartName="/ppt/tags/tag474.xml" ContentType="application/vnd.openxmlformats-officedocument.presentationml.tags+xml"/>
  <Override PartName="/ppt/tags/tag475.xml" ContentType="application/vnd.openxmlformats-officedocument.presentationml.tags+xml"/>
  <Override PartName="/ppt/tags/tag476.xml" ContentType="application/vnd.openxmlformats-officedocument.presentationml.tags+xml"/>
  <Override PartName="/ppt/tags/tag477.xml" ContentType="application/vnd.openxmlformats-officedocument.presentationml.tags+xml"/>
  <Override PartName="/ppt/tags/tag478.xml" ContentType="application/vnd.openxmlformats-officedocument.presentationml.tags+xml"/>
  <Override PartName="/ppt/tags/tag479.xml" ContentType="application/vnd.openxmlformats-officedocument.presentationml.tags+xml"/>
  <Override PartName="/ppt/tags/tag48.xml" ContentType="application/vnd.openxmlformats-officedocument.presentationml.tags+xml"/>
  <Override PartName="/ppt/tags/tag480.xml" ContentType="application/vnd.openxmlformats-officedocument.presentationml.tags+xml"/>
  <Override PartName="/ppt/tags/tag481.xml" ContentType="application/vnd.openxmlformats-officedocument.presentationml.tags+xml"/>
  <Override PartName="/ppt/tags/tag482.xml" ContentType="application/vnd.openxmlformats-officedocument.presentationml.tags+xml"/>
  <Override PartName="/ppt/tags/tag483.xml" ContentType="application/vnd.openxmlformats-officedocument.presentationml.tags+xml"/>
  <Override PartName="/ppt/tags/tag484.xml" ContentType="application/vnd.openxmlformats-officedocument.presentationml.tags+xml"/>
  <Override PartName="/ppt/tags/tag485.xml" ContentType="application/vnd.openxmlformats-officedocument.presentationml.tags+xml"/>
  <Override PartName="/ppt/tags/tag486.xml" ContentType="application/vnd.openxmlformats-officedocument.presentationml.tags+xml"/>
  <Override PartName="/ppt/tags/tag487.xml" ContentType="application/vnd.openxmlformats-officedocument.presentationml.tags+xml"/>
  <Override PartName="/ppt/tags/tag488.xml" ContentType="application/vnd.openxmlformats-officedocument.presentationml.tags+xml"/>
  <Override PartName="/ppt/tags/tag489.xml" ContentType="application/vnd.openxmlformats-officedocument.presentationml.tags+xml"/>
  <Override PartName="/ppt/tags/tag49.xml" ContentType="application/vnd.openxmlformats-officedocument.presentationml.tags+xml"/>
  <Override PartName="/ppt/tags/tag490.xml" ContentType="application/vnd.openxmlformats-officedocument.presentationml.tags+xml"/>
  <Override PartName="/ppt/tags/tag491.xml" ContentType="application/vnd.openxmlformats-officedocument.presentationml.tags+xml"/>
  <Override PartName="/ppt/tags/tag492.xml" ContentType="application/vnd.openxmlformats-officedocument.presentationml.tags+xml"/>
  <Override PartName="/ppt/tags/tag493.xml" ContentType="application/vnd.openxmlformats-officedocument.presentationml.tags+xml"/>
  <Override PartName="/ppt/tags/tag494.xml" ContentType="application/vnd.openxmlformats-officedocument.presentationml.tags+xml"/>
  <Override PartName="/ppt/tags/tag495.xml" ContentType="application/vnd.openxmlformats-officedocument.presentationml.tags+xml"/>
  <Override PartName="/ppt/tags/tag496.xml" ContentType="application/vnd.openxmlformats-officedocument.presentationml.tags+xml"/>
  <Override PartName="/ppt/tags/tag497.xml" ContentType="application/vnd.openxmlformats-officedocument.presentationml.tags+xml"/>
  <Override PartName="/ppt/tags/tag498.xml" ContentType="application/vnd.openxmlformats-officedocument.presentationml.tags+xml"/>
  <Override PartName="/ppt/tags/tag49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00.xml" ContentType="application/vnd.openxmlformats-officedocument.presentationml.tags+xml"/>
  <Override PartName="/ppt/tags/tag501.xml" ContentType="application/vnd.openxmlformats-officedocument.presentationml.tags+xml"/>
  <Override PartName="/ppt/tags/tag502.xml" ContentType="application/vnd.openxmlformats-officedocument.presentationml.tags+xml"/>
  <Override PartName="/ppt/tags/tag503.xml" ContentType="application/vnd.openxmlformats-officedocument.presentationml.tags+xml"/>
  <Override PartName="/ppt/tags/tag504.xml" ContentType="application/vnd.openxmlformats-officedocument.presentationml.tags+xml"/>
  <Override PartName="/ppt/tags/tag505.xml" ContentType="application/vnd.openxmlformats-officedocument.presentationml.tags+xml"/>
  <Override PartName="/ppt/tags/tag506.xml" ContentType="application/vnd.openxmlformats-officedocument.presentationml.tags+xml"/>
  <Override PartName="/ppt/tags/tag507.xml" ContentType="application/vnd.openxmlformats-officedocument.presentationml.tags+xml"/>
  <Override PartName="/ppt/tags/tag508.xml" ContentType="application/vnd.openxmlformats-officedocument.presentationml.tags+xml"/>
  <Override PartName="/ppt/tags/tag509.xml" ContentType="application/vnd.openxmlformats-officedocument.presentationml.tags+xml"/>
  <Override PartName="/ppt/tags/tag51.xml" ContentType="application/vnd.openxmlformats-officedocument.presentationml.tags+xml"/>
  <Override PartName="/ppt/tags/tag510.xml" ContentType="application/vnd.openxmlformats-officedocument.presentationml.tags+xml"/>
  <Override PartName="/ppt/tags/tag511.xml" ContentType="application/vnd.openxmlformats-officedocument.presentationml.tags+xml"/>
  <Override PartName="/ppt/tags/tag512.xml" ContentType="application/vnd.openxmlformats-officedocument.presentationml.tags+xml"/>
  <Override PartName="/ppt/tags/tag513.xml" ContentType="application/vnd.openxmlformats-officedocument.presentationml.tags+xml"/>
  <Override PartName="/ppt/tags/tag514.xml" ContentType="application/vnd.openxmlformats-officedocument.presentationml.tags+xml"/>
  <Override PartName="/ppt/tags/tag515.xml" ContentType="application/vnd.openxmlformats-officedocument.presentationml.tags+xml"/>
  <Override PartName="/ppt/tags/tag516.xml" ContentType="application/vnd.openxmlformats-officedocument.presentationml.tags+xml"/>
  <Override PartName="/ppt/tags/tag517.xml" ContentType="application/vnd.openxmlformats-officedocument.presentationml.tags+xml"/>
  <Override PartName="/ppt/tags/tag518.xml" ContentType="application/vnd.openxmlformats-officedocument.presentationml.tags+xml"/>
  <Override PartName="/ppt/tags/tag519.xml" ContentType="application/vnd.openxmlformats-officedocument.presentationml.tags+xml"/>
  <Override PartName="/ppt/tags/tag52.xml" ContentType="application/vnd.openxmlformats-officedocument.presentationml.tags+xml"/>
  <Override PartName="/ppt/tags/tag520.xml" ContentType="application/vnd.openxmlformats-officedocument.presentationml.tags+xml"/>
  <Override PartName="/ppt/tags/tag521.xml" ContentType="application/vnd.openxmlformats-officedocument.presentationml.tags+xml"/>
  <Override PartName="/ppt/tags/tag522.xml" ContentType="application/vnd.openxmlformats-officedocument.presentationml.tags+xml"/>
  <Override PartName="/ppt/tags/tag523.xml" ContentType="application/vnd.openxmlformats-officedocument.presentationml.tags+xml"/>
  <Override PartName="/ppt/tags/tag524.xml" ContentType="application/vnd.openxmlformats-officedocument.presentationml.tags+xml"/>
  <Override PartName="/ppt/tags/tag525.xml" ContentType="application/vnd.openxmlformats-officedocument.presentationml.tags+xml"/>
  <Override PartName="/ppt/tags/tag526.xml" ContentType="application/vnd.openxmlformats-officedocument.presentationml.tags+xml"/>
  <Override PartName="/ppt/tags/tag527.xml" ContentType="application/vnd.openxmlformats-officedocument.presentationml.tags+xml"/>
  <Override PartName="/ppt/tags/tag528.xml" ContentType="application/vnd.openxmlformats-officedocument.presentationml.tags+xml"/>
  <Override PartName="/ppt/tags/tag529.xml" ContentType="application/vnd.openxmlformats-officedocument.presentationml.tags+xml"/>
  <Override PartName="/ppt/tags/tag53.xml" ContentType="application/vnd.openxmlformats-officedocument.presentationml.tags+xml"/>
  <Override PartName="/ppt/tags/tag530.xml" ContentType="application/vnd.openxmlformats-officedocument.presentationml.tags+xml"/>
  <Override PartName="/ppt/tags/tag531.xml" ContentType="application/vnd.openxmlformats-officedocument.presentationml.tags+xml"/>
  <Override PartName="/ppt/tags/tag532.xml" ContentType="application/vnd.openxmlformats-officedocument.presentationml.tags+xml"/>
  <Override PartName="/ppt/tags/tag533.xml" ContentType="application/vnd.openxmlformats-officedocument.presentationml.tags+xml"/>
  <Override PartName="/ppt/tags/tag534.xml" ContentType="application/vnd.openxmlformats-officedocument.presentationml.tags+xml"/>
  <Override PartName="/ppt/tags/tag535.xml" ContentType="application/vnd.openxmlformats-officedocument.presentationml.tags+xml"/>
  <Override PartName="/ppt/tags/tag536.xml" ContentType="application/vnd.openxmlformats-officedocument.presentationml.tags+xml"/>
  <Override PartName="/ppt/tags/tag537.xml" ContentType="application/vnd.openxmlformats-officedocument.presentationml.tags+xml"/>
  <Override PartName="/ppt/tags/tag538.xml" ContentType="application/vnd.openxmlformats-officedocument.presentationml.tags+xml"/>
  <Override PartName="/ppt/tags/tag539.xml" ContentType="application/vnd.openxmlformats-officedocument.presentationml.tags+xml"/>
  <Override PartName="/ppt/tags/tag54.xml" ContentType="application/vnd.openxmlformats-officedocument.presentationml.tags+xml"/>
  <Override PartName="/ppt/tags/tag540.xml" ContentType="application/vnd.openxmlformats-officedocument.presentationml.tags+xml"/>
  <Override PartName="/ppt/tags/tag541.xml" ContentType="application/vnd.openxmlformats-officedocument.presentationml.tags+xml"/>
  <Override PartName="/ppt/tags/tag542.xml" ContentType="application/vnd.openxmlformats-officedocument.presentationml.tags+xml"/>
  <Override PartName="/ppt/tags/tag543.xml" ContentType="application/vnd.openxmlformats-officedocument.presentationml.tags+xml"/>
  <Override PartName="/ppt/tags/tag544.xml" ContentType="application/vnd.openxmlformats-officedocument.presentationml.tags+xml"/>
  <Override PartName="/ppt/tags/tag545.xml" ContentType="application/vnd.openxmlformats-officedocument.presentationml.tags+xml"/>
  <Override PartName="/ppt/tags/tag546.xml" ContentType="application/vnd.openxmlformats-officedocument.presentationml.tags+xml"/>
  <Override PartName="/ppt/tags/tag547.xml" ContentType="application/vnd.openxmlformats-officedocument.presentationml.tags+xml"/>
  <Override PartName="/ppt/tags/tag548.xml" ContentType="application/vnd.openxmlformats-officedocument.presentationml.tags+xml"/>
  <Override PartName="/ppt/tags/tag549.xml" ContentType="application/vnd.openxmlformats-officedocument.presentationml.tags+xml"/>
  <Override PartName="/ppt/tags/tag55.xml" ContentType="application/vnd.openxmlformats-officedocument.presentationml.tags+xml"/>
  <Override PartName="/ppt/tags/tag550.xml" ContentType="application/vnd.openxmlformats-officedocument.presentationml.tags+xml"/>
  <Override PartName="/ppt/tags/tag551.xml" ContentType="application/vnd.openxmlformats-officedocument.presentationml.tags+xml"/>
  <Override PartName="/ppt/tags/tag552.xml" ContentType="application/vnd.openxmlformats-officedocument.presentationml.tags+xml"/>
  <Override PartName="/ppt/tags/tag553.xml" ContentType="application/vnd.openxmlformats-officedocument.presentationml.tags+xml"/>
  <Override PartName="/ppt/tags/tag554.xml" ContentType="application/vnd.openxmlformats-officedocument.presentationml.tags+xml"/>
  <Override PartName="/ppt/tags/tag555.xml" ContentType="application/vnd.openxmlformats-officedocument.presentationml.tags+xml"/>
  <Override PartName="/ppt/tags/tag556.xml" ContentType="application/vnd.openxmlformats-officedocument.presentationml.tags+xml"/>
  <Override PartName="/ppt/tags/tag557.xml" ContentType="application/vnd.openxmlformats-officedocument.presentationml.tags+xml"/>
  <Override PartName="/ppt/tags/tag558.xml" ContentType="application/vnd.openxmlformats-officedocument.presentationml.tags+xml"/>
  <Override PartName="/ppt/tags/tag559.xml" ContentType="application/vnd.openxmlformats-officedocument.presentationml.tags+xml"/>
  <Override PartName="/ppt/tags/tag56.xml" ContentType="application/vnd.openxmlformats-officedocument.presentationml.tags+xml"/>
  <Override PartName="/ppt/tags/tag560.xml" ContentType="application/vnd.openxmlformats-officedocument.presentationml.tags+xml"/>
  <Override PartName="/ppt/tags/tag561.xml" ContentType="application/vnd.openxmlformats-officedocument.presentationml.tags+xml"/>
  <Override PartName="/ppt/tags/tag562.xml" ContentType="application/vnd.openxmlformats-officedocument.presentationml.tags+xml"/>
  <Override PartName="/ppt/tags/tag563.xml" ContentType="application/vnd.openxmlformats-officedocument.presentationml.tags+xml"/>
  <Override PartName="/ppt/tags/tag564.xml" ContentType="application/vnd.openxmlformats-officedocument.presentationml.tags+xml"/>
  <Override PartName="/ppt/tags/tag565.xml" ContentType="application/vnd.openxmlformats-officedocument.presentationml.tags+xml"/>
  <Override PartName="/ppt/tags/tag566.xml" ContentType="application/vnd.openxmlformats-officedocument.presentationml.tags+xml"/>
  <Override PartName="/ppt/tags/tag567.xml" ContentType="application/vnd.openxmlformats-officedocument.presentationml.tags+xml"/>
  <Override PartName="/ppt/tags/tag568.xml" ContentType="application/vnd.openxmlformats-officedocument.presentationml.tags+xml"/>
  <Override PartName="/ppt/tags/tag569.xml" ContentType="application/vnd.openxmlformats-officedocument.presentationml.tags+xml"/>
  <Override PartName="/ppt/tags/tag57.xml" ContentType="application/vnd.openxmlformats-officedocument.presentationml.tags+xml"/>
  <Override PartName="/ppt/tags/tag570.xml" ContentType="application/vnd.openxmlformats-officedocument.presentationml.tags+xml"/>
  <Override PartName="/ppt/tags/tag571.xml" ContentType="application/vnd.openxmlformats-officedocument.presentationml.tags+xml"/>
  <Override PartName="/ppt/tags/tag572.xml" ContentType="application/vnd.openxmlformats-officedocument.presentationml.tags+xml"/>
  <Override PartName="/ppt/tags/tag573.xml" ContentType="application/vnd.openxmlformats-officedocument.presentationml.tags+xml"/>
  <Override PartName="/ppt/tags/tag574.xml" ContentType="application/vnd.openxmlformats-officedocument.presentationml.tags+xml"/>
  <Override PartName="/ppt/tags/tag575.xml" ContentType="application/vnd.openxmlformats-officedocument.presentationml.tags+xml"/>
  <Override PartName="/ppt/tags/tag576.xml" ContentType="application/vnd.openxmlformats-officedocument.presentationml.tags+xml"/>
  <Override PartName="/ppt/tags/tag577.xml" ContentType="application/vnd.openxmlformats-officedocument.presentationml.tags+xml"/>
  <Override PartName="/ppt/tags/tag578.xml" ContentType="application/vnd.openxmlformats-officedocument.presentationml.tags+xml"/>
  <Override PartName="/ppt/tags/tag579.xml" ContentType="application/vnd.openxmlformats-officedocument.presentationml.tags+xml"/>
  <Override PartName="/ppt/tags/tag58.xml" ContentType="application/vnd.openxmlformats-officedocument.presentationml.tags+xml"/>
  <Override PartName="/ppt/tags/tag580.xml" ContentType="application/vnd.openxmlformats-officedocument.presentationml.tags+xml"/>
  <Override PartName="/ppt/tags/tag581.xml" ContentType="application/vnd.openxmlformats-officedocument.presentationml.tags+xml"/>
  <Override PartName="/ppt/tags/tag582.xml" ContentType="application/vnd.openxmlformats-officedocument.presentationml.tags+xml"/>
  <Override PartName="/ppt/tags/tag583.xml" ContentType="application/vnd.openxmlformats-officedocument.presentationml.tags+xml"/>
  <Override PartName="/ppt/tags/tag584.xml" ContentType="application/vnd.openxmlformats-officedocument.presentationml.tags+xml"/>
  <Override PartName="/ppt/tags/tag585.xml" ContentType="application/vnd.openxmlformats-officedocument.presentationml.tags+xml"/>
  <Override PartName="/ppt/tags/tag586.xml" ContentType="application/vnd.openxmlformats-officedocument.presentationml.tags+xml"/>
  <Override PartName="/ppt/tags/tag587.xml" ContentType="application/vnd.openxmlformats-officedocument.presentationml.tags+xml"/>
  <Override PartName="/ppt/tags/tag588.xml" ContentType="application/vnd.openxmlformats-officedocument.presentationml.tags+xml"/>
  <Override PartName="/ppt/tags/tag589.xml" ContentType="application/vnd.openxmlformats-officedocument.presentationml.tags+xml"/>
  <Override PartName="/ppt/tags/tag59.xml" ContentType="application/vnd.openxmlformats-officedocument.presentationml.tags+xml"/>
  <Override PartName="/ppt/tags/tag590.xml" ContentType="application/vnd.openxmlformats-officedocument.presentationml.tags+xml"/>
  <Override PartName="/ppt/tags/tag591.xml" ContentType="application/vnd.openxmlformats-officedocument.presentationml.tags+xml"/>
  <Override PartName="/ppt/tags/tag592.xml" ContentType="application/vnd.openxmlformats-officedocument.presentationml.tags+xml"/>
  <Override PartName="/ppt/tags/tag593.xml" ContentType="application/vnd.openxmlformats-officedocument.presentationml.tags+xml"/>
  <Override PartName="/ppt/tags/tag594.xml" ContentType="application/vnd.openxmlformats-officedocument.presentationml.tags+xml"/>
  <Override PartName="/ppt/tags/tag595.xml" ContentType="application/vnd.openxmlformats-officedocument.presentationml.tags+xml"/>
  <Override PartName="/ppt/tags/tag596.xml" ContentType="application/vnd.openxmlformats-officedocument.presentationml.tags+xml"/>
  <Override PartName="/ppt/tags/tag597.xml" ContentType="application/vnd.openxmlformats-officedocument.presentationml.tags+xml"/>
  <Override PartName="/ppt/tags/tag598.xml" ContentType="application/vnd.openxmlformats-officedocument.presentationml.tags+xml"/>
  <Override PartName="/ppt/tags/tag59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  <p:sldMasterId id="2147483651" r:id="rId3"/>
    <p:sldMasterId id="2147483670" r:id="rId4"/>
    <p:sldMasterId id="2147483689" r:id="rId5"/>
  </p:sldMasterIdLst>
  <p:notesMasterIdLst>
    <p:notesMasterId r:id="rId7"/>
  </p:notesMasterIdLst>
  <p:handoutMasterIdLst>
    <p:handoutMasterId r:id="rId21"/>
  </p:handoutMasterIdLst>
  <p:sldIdLst>
    <p:sldId id="4564" r:id="rId6"/>
    <p:sldId id="4579" r:id="rId8"/>
    <p:sldId id="4571" r:id="rId9"/>
    <p:sldId id="4614" r:id="rId10"/>
    <p:sldId id="4615" r:id="rId11"/>
    <p:sldId id="4617" r:id="rId12"/>
    <p:sldId id="4619" r:id="rId13"/>
    <p:sldId id="4590" r:id="rId14"/>
    <p:sldId id="4620" r:id="rId15"/>
    <p:sldId id="4621" r:id="rId16"/>
    <p:sldId id="4622" r:id="rId17"/>
    <p:sldId id="4623" r:id="rId18"/>
    <p:sldId id="4624" r:id="rId19"/>
    <p:sldId id="4582" r:id="rId20"/>
  </p:sldIdLst>
  <p:sldSz cx="12192000" cy="6858000"/>
  <p:notesSz cx="6858000" cy="9144000"/>
  <p:embeddedFontLst>
    <p:embeddedFont>
      <p:font typeface="汉仪中黑S" panose="00020600040101010101" pitchFamily="18" charset="-122"/>
      <p:regular r:id="rId25"/>
    </p:embeddedFont>
    <p:embeddedFont>
      <p:font typeface="微软雅黑" panose="020B0503020204020204" charset="-122"/>
      <p:regular r:id="rId26"/>
    </p:embeddedFont>
    <p:embeddedFont>
      <p:font typeface="汉仪大黑简" panose="02010600000101010101" charset="-122"/>
      <p:regular r:id="rId27"/>
    </p:embeddedFont>
  </p:embeddedFontLst>
  <p:custDataLst>
    <p:tags r:id="rId28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3851" userDrawn="1">
          <p15:clr>
            <a:srgbClr val="A4A3A4"/>
          </p15:clr>
        </p15:guide>
        <p15:guide id="2" orient="horz" pos="213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3BC9D"/>
    <a:srgbClr val="FFFDF5"/>
    <a:srgbClr val="FFFAE1"/>
    <a:srgbClr val="0F4061"/>
    <a:srgbClr val="4E7C9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842" autoAdjust="0"/>
    <p:restoredTop sz="94660"/>
  </p:normalViewPr>
  <p:slideViewPr>
    <p:cSldViewPr snapToGrid="0" showGuides="1">
      <p:cViewPr varScale="1">
        <p:scale>
          <a:sx n="104" d="100"/>
          <a:sy n="104" d="100"/>
        </p:scale>
        <p:origin x="1506" y="114"/>
      </p:cViewPr>
      <p:guideLst>
        <p:guide pos="3851"/>
        <p:guide orient="horz" pos="213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3.xml"/><Relationship Id="rId8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5" Type="http://schemas.openxmlformats.org/officeDocument/2006/relationships/slideMaster" Target="slideMasters/slideMaster4.xml"/><Relationship Id="rId4" Type="http://schemas.openxmlformats.org/officeDocument/2006/relationships/slideMaster" Target="slideMasters/slideMaster3.xml"/><Relationship Id="rId3" Type="http://schemas.openxmlformats.org/officeDocument/2006/relationships/slideMaster" Target="slideMasters/slideMaster2.xml"/><Relationship Id="rId28" Type="http://schemas.openxmlformats.org/officeDocument/2006/relationships/tags" Target="tags/tag599.xml"/><Relationship Id="rId27" Type="http://schemas.openxmlformats.org/officeDocument/2006/relationships/font" Target="fonts/font3.fntdata"/><Relationship Id="rId26" Type="http://schemas.openxmlformats.org/officeDocument/2006/relationships/font" Target="fonts/font2.fntdata"/><Relationship Id="rId25" Type="http://schemas.openxmlformats.org/officeDocument/2006/relationships/font" Target="fonts/font1.fntdata"/><Relationship Id="rId24" Type="http://schemas.openxmlformats.org/officeDocument/2006/relationships/tableStyles" Target="tableStyles.xml"/><Relationship Id="rId23" Type="http://schemas.openxmlformats.org/officeDocument/2006/relationships/viewProps" Target="viewProps.xml"/><Relationship Id="rId22" Type="http://schemas.openxmlformats.org/officeDocument/2006/relationships/presProps" Target="presProps.xml"/><Relationship Id="rId21" Type="http://schemas.openxmlformats.org/officeDocument/2006/relationships/handoutMaster" Target="handoutMasters/handoutMaster1.xml"/><Relationship Id="rId20" Type="http://schemas.openxmlformats.org/officeDocument/2006/relationships/slide" Target="slides/slide14.xml"/><Relationship Id="rId2" Type="http://schemas.openxmlformats.org/officeDocument/2006/relationships/theme" Target="theme/theme1.xml"/><Relationship Id="rId19" Type="http://schemas.openxmlformats.org/officeDocument/2006/relationships/slide" Target="slides/slide13.xml"/><Relationship Id="rId18" Type="http://schemas.openxmlformats.org/officeDocument/2006/relationships/slide" Target="slides/slide12.xml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11" Type="http://schemas.openxmlformats.org/officeDocument/2006/relationships/slide" Target="slides/slide5.xml"/><Relationship Id="rId10" Type="http://schemas.openxmlformats.org/officeDocument/2006/relationships/slide" Target="slides/slide4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>
              <a:latin typeface="汉仪中黑S" panose="00020600040101010101" pitchFamily="18" charset="-122"/>
              <a:ea typeface="汉仪中黑S" panose="00020600040101010101" pitchFamily="18" charset="-122"/>
              <a:cs typeface="汉仪中黑S" panose="00020600040101010101" pitchFamily="18" charset="-122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>
                <a:latin typeface="汉仪中黑S" panose="00020600040101010101" pitchFamily="18" charset="-122"/>
              </a:rPr>
            </a:fld>
            <a:endParaRPr lang="zh-CN" altLang="en-US">
              <a:latin typeface="汉仪中黑S" panose="00020600040101010101" pitchFamily="18" charset="-122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>
              <a:latin typeface="汉仪中黑S" panose="00020600040101010101" pitchFamily="18" charset="-122"/>
              <a:ea typeface="汉仪中黑S" panose="00020600040101010101" pitchFamily="18" charset="-122"/>
              <a:cs typeface="汉仪中黑S" panose="00020600040101010101" pitchFamily="18" charset="-122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>
                <a:latin typeface="汉仪中黑S" panose="00020600040101010101" pitchFamily="18" charset="-122"/>
              </a:rPr>
            </a:fld>
            <a:endParaRPr lang="zh-CN" altLang="en-US">
              <a:latin typeface="汉仪中黑S" panose="00020600040101010101" pitchFamily="18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汉仪文黑-55简" panose="00020600040101010101" pitchFamily="18" charset="-122"/>
                <a:ea typeface="汉仪文黑-55简" panose="00020600040101010101" pitchFamily="18" charset="-122"/>
                <a:cs typeface="汉仪中黑S" panose="00020600040101010101" pitchFamily="18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汉仪文黑-55简" panose="00020600040101010101" pitchFamily="18" charset="-122"/>
                <a:ea typeface="汉仪文黑-55简" panose="00020600040101010101" pitchFamily="18" charset="-122"/>
                <a:cs typeface="汉仪中黑S" panose="00020600040101010101" pitchFamily="18" charset="-122"/>
              </a:defRPr>
            </a:lvl1pPr>
          </a:lstStyle>
          <a:p>
            <a:fld id="{5682993E-5628-4786-B06E-631BB402538D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二级</a:t>
            </a:r>
            <a:endParaRPr lang="zh-CN" altLang="en-US" dirty="0"/>
          </a:p>
          <a:p>
            <a:pPr lvl="2"/>
            <a:r>
              <a:rPr lang="zh-CN" altLang="en-US" dirty="0"/>
              <a:t>三级</a:t>
            </a:r>
            <a:endParaRPr lang="zh-CN" altLang="en-US" dirty="0"/>
          </a:p>
          <a:p>
            <a:pPr lvl="3"/>
            <a:r>
              <a:rPr lang="zh-CN" altLang="en-US" dirty="0"/>
              <a:t>四级</a:t>
            </a:r>
            <a:endParaRPr lang="zh-CN" altLang="en-US" dirty="0"/>
          </a:p>
          <a:p>
            <a:pPr lvl="4"/>
            <a:r>
              <a:rPr lang="zh-CN" altLang="en-US" dirty="0"/>
              <a:t>五级</a:t>
            </a:r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汉仪文黑-55简" panose="00020600040101010101" pitchFamily="18" charset="-122"/>
                <a:ea typeface="汉仪文黑-55简" panose="00020600040101010101" pitchFamily="18" charset="-122"/>
                <a:cs typeface="汉仪中黑S" panose="00020600040101010101" pitchFamily="18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汉仪文黑-55简" panose="00020600040101010101" pitchFamily="18" charset="-122"/>
                <a:ea typeface="汉仪文黑-55简" panose="00020600040101010101" pitchFamily="18" charset="-122"/>
                <a:cs typeface="汉仪中黑S" panose="00020600040101010101" pitchFamily="18" charset="-122"/>
              </a:defRPr>
            </a:lvl1pPr>
          </a:lstStyle>
          <a:p>
            <a:fld id="{8BC778BD-3EC7-4AB9-8FE9-A52C2DF6815D}" type="slidenum">
              <a:rPr lang="zh-CN" altLang="en-US" smtClean="0"/>
            </a:fld>
            <a:endParaRPr lang="zh-CN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汉仪文黑-55简" panose="00020600040101010101" pitchFamily="18" charset="-122"/>
        <a:ea typeface="汉仪文黑-55简" panose="00020600040101010101" pitchFamily="18" charset="-122"/>
        <a:cs typeface="汉仪中黑S" panose="00020600040101010101" pitchFamily="18" charset="-122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汉仪文黑-55简" panose="00020600040101010101" pitchFamily="18" charset="-122"/>
        <a:ea typeface="汉仪文黑-55简" panose="00020600040101010101" pitchFamily="18" charset="-122"/>
        <a:cs typeface="汉仪中黑S" panose="00020600040101010101" pitchFamily="18" charset="-122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汉仪文黑-55简" panose="00020600040101010101" pitchFamily="18" charset="-122"/>
        <a:ea typeface="汉仪文黑-55简" panose="00020600040101010101" pitchFamily="18" charset="-122"/>
        <a:cs typeface="汉仪中黑S" panose="00020600040101010101" pitchFamily="18" charset="-122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汉仪文黑-55简" panose="00020600040101010101" pitchFamily="18" charset="-122"/>
        <a:ea typeface="汉仪文黑-55简" panose="00020600040101010101" pitchFamily="18" charset="-122"/>
        <a:cs typeface="汉仪中黑S" panose="00020600040101010101" pitchFamily="18" charset="-122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汉仪文黑-55简" panose="00020600040101010101" pitchFamily="18" charset="-122"/>
        <a:ea typeface="汉仪文黑-55简" panose="00020600040101010101" pitchFamily="18" charset="-122"/>
        <a:cs typeface="汉仪中黑S" panose="00020600040101010101" pitchFamily="18" charset="-122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BC778BD-3EC7-4AB9-8FE9-A52C2DF6815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BC778BD-3EC7-4AB9-8FE9-A52C2DF6815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BC778BD-3EC7-4AB9-8FE9-A52C2DF6815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BC778BD-3EC7-4AB9-8FE9-A52C2DF6815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D3672B3-2108-43BC-B424-7A69E5D4398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D3672B3-2108-43BC-B424-7A69E5D4398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D3672B3-2108-43BC-B424-7A69E5D4398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D3672B3-2108-43BC-B424-7A69E5D4398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D3672B3-2108-43BC-B424-7A69E5D4398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D3672B3-2108-43BC-B424-7A69E5D4398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9" Type="http://schemas.openxmlformats.org/officeDocument/2006/relationships/image" Target="../media/image6.png"/><Relationship Id="rId8" Type="http://schemas.openxmlformats.org/officeDocument/2006/relationships/tags" Target="../tags/tag68.xml"/><Relationship Id="rId7" Type="http://schemas.openxmlformats.org/officeDocument/2006/relationships/image" Target="../media/image5.png"/><Relationship Id="rId6" Type="http://schemas.openxmlformats.org/officeDocument/2006/relationships/tags" Target="../tags/tag67.xml"/><Relationship Id="rId5" Type="http://schemas.openxmlformats.org/officeDocument/2006/relationships/image" Target="../media/image4.png"/><Relationship Id="rId4" Type="http://schemas.openxmlformats.org/officeDocument/2006/relationships/tags" Target="../tags/tag66.xml"/><Relationship Id="rId3" Type="http://schemas.openxmlformats.org/officeDocument/2006/relationships/image" Target="../media/image1.jpeg"/><Relationship Id="rId2" Type="http://schemas.openxmlformats.org/officeDocument/2006/relationships/tags" Target="../tags/tag65.xml"/><Relationship Id="rId15" Type="http://schemas.openxmlformats.org/officeDocument/2006/relationships/tags" Target="../tags/tag74.xml"/><Relationship Id="rId14" Type="http://schemas.openxmlformats.org/officeDocument/2006/relationships/tags" Target="../tags/tag73.xml"/><Relationship Id="rId13" Type="http://schemas.openxmlformats.org/officeDocument/2006/relationships/tags" Target="../tags/tag72.xml"/><Relationship Id="rId12" Type="http://schemas.openxmlformats.org/officeDocument/2006/relationships/tags" Target="../tags/tag71.xml"/><Relationship Id="rId11" Type="http://schemas.openxmlformats.org/officeDocument/2006/relationships/tags" Target="../tags/tag70.xml"/><Relationship Id="rId10" Type="http://schemas.openxmlformats.org/officeDocument/2006/relationships/tags" Target="../tags/tag69.xml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9" Type="http://schemas.openxmlformats.org/officeDocument/2006/relationships/image" Target="../media/image6.png"/><Relationship Id="rId8" Type="http://schemas.openxmlformats.org/officeDocument/2006/relationships/tags" Target="../tags/tag78.xml"/><Relationship Id="rId7" Type="http://schemas.openxmlformats.org/officeDocument/2006/relationships/image" Target="../media/image5.png"/><Relationship Id="rId6" Type="http://schemas.openxmlformats.org/officeDocument/2006/relationships/tags" Target="../tags/tag77.xml"/><Relationship Id="rId5" Type="http://schemas.openxmlformats.org/officeDocument/2006/relationships/image" Target="../media/image4.png"/><Relationship Id="rId4" Type="http://schemas.openxmlformats.org/officeDocument/2006/relationships/tags" Target="../tags/tag76.xml"/><Relationship Id="rId3" Type="http://schemas.openxmlformats.org/officeDocument/2006/relationships/image" Target="../media/image1.jpeg"/><Relationship Id="rId2" Type="http://schemas.openxmlformats.org/officeDocument/2006/relationships/tags" Target="../tags/tag75.xml"/><Relationship Id="rId14" Type="http://schemas.openxmlformats.org/officeDocument/2006/relationships/tags" Target="../tags/tag83.xml"/><Relationship Id="rId13" Type="http://schemas.openxmlformats.org/officeDocument/2006/relationships/tags" Target="../tags/tag82.xml"/><Relationship Id="rId12" Type="http://schemas.openxmlformats.org/officeDocument/2006/relationships/tags" Target="../tags/tag81.xml"/><Relationship Id="rId11" Type="http://schemas.openxmlformats.org/officeDocument/2006/relationships/tags" Target="../tags/tag80.xml"/><Relationship Id="rId10" Type="http://schemas.openxmlformats.org/officeDocument/2006/relationships/tags" Target="../tags/tag79.xml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9" Type="http://schemas.openxmlformats.org/officeDocument/2006/relationships/image" Target="../media/image6.png"/><Relationship Id="rId8" Type="http://schemas.openxmlformats.org/officeDocument/2006/relationships/tags" Target="../tags/tag87.xml"/><Relationship Id="rId7" Type="http://schemas.openxmlformats.org/officeDocument/2006/relationships/image" Target="../media/image5.png"/><Relationship Id="rId6" Type="http://schemas.openxmlformats.org/officeDocument/2006/relationships/tags" Target="../tags/tag86.xml"/><Relationship Id="rId5" Type="http://schemas.openxmlformats.org/officeDocument/2006/relationships/image" Target="../media/image4.png"/><Relationship Id="rId4" Type="http://schemas.openxmlformats.org/officeDocument/2006/relationships/tags" Target="../tags/tag85.xml"/><Relationship Id="rId3" Type="http://schemas.openxmlformats.org/officeDocument/2006/relationships/image" Target="../media/image1.jpeg"/><Relationship Id="rId2" Type="http://schemas.openxmlformats.org/officeDocument/2006/relationships/tags" Target="../tags/tag84.xml"/><Relationship Id="rId13" Type="http://schemas.openxmlformats.org/officeDocument/2006/relationships/tags" Target="../tags/tag91.xml"/><Relationship Id="rId12" Type="http://schemas.openxmlformats.org/officeDocument/2006/relationships/tags" Target="../tags/tag90.xml"/><Relationship Id="rId11" Type="http://schemas.openxmlformats.org/officeDocument/2006/relationships/tags" Target="../tags/tag89.xml"/><Relationship Id="rId10" Type="http://schemas.openxmlformats.org/officeDocument/2006/relationships/tags" Target="../tags/tag88.xml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9" Type="http://schemas.openxmlformats.org/officeDocument/2006/relationships/tags" Target="../tags/tag96.xml"/><Relationship Id="rId8" Type="http://schemas.openxmlformats.org/officeDocument/2006/relationships/tags" Target="../tags/tag95.xml"/><Relationship Id="rId7" Type="http://schemas.openxmlformats.org/officeDocument/2006/relationships/image" Target="../media/image3.png"/><Relationship Id="rId6" Type="http://schemas.openxmlformats.org/officeDocument/2006/relationships/tags" Target="../tags/tag94.xml"/><Relationship Id="rId5" Type="http://schemas.openxmlformats.org/officeDocument/2006/relationships/image" Target="../media/image2.png"/><Relationship Id="rId4" Type="http://schemas.openxmlformats.org/officeDocument/2006/relationships/tags" Target="../tags/tag93.xml"/><Relationship Id="rId3" Type="http://schemas.openxmlformats.org/officeDocument/2006/relationships/image" Target="../media/image1.jpeg"/><Relationship Id="rId2" Type="http://schemas.openxmlformats.org/officeDocument/2006/relationships/tags" Target="../tags/tag92.xml"/><Relationship Id="rId13" Type="http://schemas.openxmlformats.org/officeDocument/2006/relationships/tags" Target="../tags/tag100.xml"/><Relationship Id="rId12" Type="http://schemas.openxmlformats.org/officeDocument/2006/relationships/tags" Target="../tags/tag99.xml"/><Relationship Id="rId11" Type="http://schemas.openxmlformats.org/officeDocument/2006/relationships/tags" Target="../tags/tag98.xml"/><Relationship Id="rId10" Type="http://schemas.openxmlformats.org/officeDocument/2006/relationships/tags" Target="../tags/tag97.xml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9" Type="http://schemas.openxmlformats.org/officeDocument/2006/relationships/image" Target="../media/image6.png"/><Relationship Id="rId8" Type="http://schemas.openxmlformats.org/officeDocument/2006/relationships/tags" Target="../tags/tag104.xml"/><Relationship Id="rId7" Type="http://schemas.openxmlformats.org/officeDocument/2006/relationships/image" Target="../media/image5.png"/><Relationship Id="rId6" Type="http://schemas.openxmlformats.org/officeDocument/2006/relationships/tags" Target="../tags/tag103.xml"/><Relationship Id="rId5" Type="http://schemas.openxmlformats.org/officeDocument/2006/relationships/image" Target="../media/image4.png"/><Relationship Id="rId4" Type="http://schemas.openxmlformats.org/officeDocument/2006/relationships/tags" Target="../tags/tag102.xml"/><Relationship Id="rId3" Type="http://schemas.openxmlformats.org/officeDocument/2006/relationships/image" Target="../media/image1.jpeg"/><Relationship Id="rId2" Type="http://schemas.openxmlformats.org/officeDocument/2006/relationships/tags" Target="../tags/tag101.xml"/><Relationship Id="rId13" Type="http://schemas.openxmlformats.org/officeDocument/2006/relationships/tags" Target="../tags/tag108.xml"/><Relationship Id="rId12" Type="http://schemas.openxmlformats.org/officeDocument/2006/relationships/tags" Target="../tags/tag107.xml"/><Relationship Id="rId11" Type="http://schemas.openxmlformats.org/officeDocument/2006/relationships/tags" Target="../tags/tag106.xml"/><Relationship Id="rId10" Type="http://schemas.openxmlformats.org/officeDocument/2006/relationships/tags" Target="../tags/tag105.xml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9" Type="http://schemas.openxmlformats.org/officeDocument/2006/relationships/tags" Target="../tags/tag113.xml"/><Relationship Id="rId8" Type="http://schemas.openxmlformats.org/officeDocument/2006/relationships/image" Target="../media/image6.png"/><Relationship Id="rId7" Type="http://schemas.openxmlformats.org/officeDocument/2006/relationships/tags" Target="../tags/tag112.xml"/><Relationship Id="rId6" Type="http://schemas.openxmlformats.org/officeDocument/2006/relationships/image" Target="../media/image5.png"/><Relationship Id="rId5" Type="http://schemas.openxmlformats.org/officeDocument/2006/relationships/tags" Target="../tags/tag111.xml"/><Relationship Id="rId4" Type="http://schemas.openxmlformats.org/officeDocument/2006/relationships/tags" Target="../tags/tag110.xml"/><Relationship Id="rId3" Type="http://schemas.openxmlformats.org/officeDocument/2006/relationships/image" Target="../media/image1.jpeg"/><Relationship Id="rId2" Type="http://schemas.openxmlformats.org/officeDocument/2006/relationships/tags" Target="../tags/tag109.xml"/><Relationship Id="rId13" Type="http://schemas.openxmlformats.org/officeDocument/2006/relationships/tags" Target="../tags/tag117.xml"/><Relationship Id="rId12" Type="http://schemas.openxmlformats.org/officeDocument/2006/relationships/tags" Target="../tags/tag116.xml"/><Relationship Id="rId11" Type="http://schemas.openxmlformats.org/officeDocument/2006/relationships/tags" Target="../tags/tag115.xml"/><Relationship Id="rId10" Type="http://schemas.openxmlformats.org/officeDocument/2006/relationships/tags" Target="../tags/tag114.xml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9" Type="http://schemas.openxmlformats.org/officeDocument/2006/relationships/tags" Target="../tags/tag123.xml"/><Relationship Id="rId8" Type="http://schemas.openxmlformats.org/officeDocument/2006/relationships/tags" Target="../tags/tag122.xml"/><Relationship Id="rId7" Type="http://schemas.openxmlformats.org/officeDocument/2006/relationships/tags" Target="../tags/tag121.xml"/><Relationship Id="rId6" Type="http://schemas.openxmlformats.org/officeDocument/2006/relationships/image" Target="../media/image5.png"/><Relationship Id="rId5" Type="http://schemas.openxmlformats.org/officeDocument/2006/relationships/tags" Target="../tags/tag120.xml"/><Relationship Id="rId4" Type="http://schemas.openxmlformats.org/officeDocument/2006/relationships/tags" Target="../tags/tag119.xml"/><Relationship Id="rId3" Type="http://schemas.openxmlformats.org/officeDocument/2006/relationships/image" Target="../media/image1.jpeg"/><Relationship Id="rId2" Type="http://schemas.openxmlformats.org/officeDocument/2006/relationships/tags" Target="../tags/tag118.xml"/><Relationship Id="rId12" Type="http://schemas.openxmlformats.org/officeDocument/2006/relationships/tags" Target="../tags/tag126.xml"/><Relationship Id="rId11" Type="http://schemas.openxmlformats.org/officeDocument/2006/relationships/tags" Target="../tags/tag125.xml"/><Relationship Id="rId10" Type="http://schemas.openxmlformats.org/officeDocument/2006/relationships/tags" Target="../tags/tag124.xml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9" Type="http://schemas.openxmlformats.org/officeDocument/2006/relationships/tags" Target="../tags/tag132.xml"/><Relationship Id="rId8" Type="http://schemas.openxmlformats.org/officeDocument/2006/relationships/tags" Target="../tags/tag131.xml"/><Relationship Id="rId7" Type="http://schemas.openxmlformats.org/officeDocument/2006/relationships/tags" Target="../tags/tag130.xml"/><Relationship Id="rId6" Type="http://schemas.openxmlformats.org/officeDocument/2006/relationships/image" Target="../media/image6.png"/><Relationship Id="rId5" Type="http://schemas.openxmlformats.org/officeDocument/2006/relationships/tags" Target="../tags/tag129.xml"/><Relationship Id="rId4" Type="http://schemas.openxmlformats.org/officeDocument/2006/relationships/tags" Target="../tags/tag128.xml"/><Relationship Id="rId3" Type="http://schemas.openxmlformats.org/officeDocument/2006/relationships/image" Target="../media/image1.jpeg"/><Relationship Id="rId2" Type="http://schemas.openxmlformats.org/officeDocument/2006/relationships/tags" Target="../tags/tag127.xml"/><Relationship Id="rId12" Type="http://schemas.openxmlformats.org/officeDocument/2006/relationships/tags" Target="../tags/tag135.xml"/><Relationship Id="rId11" Type="http://schemas.openxmlformats.org/officeDocument/2006/relationships/tags" Target="../tags/tag134.xml"/><Relationship Id="rId10" Type="http://schemas.openxmlformats.org/officeDocument/2006/relationships/tags" Target="../tags/tag133.xml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9" Type="http://schemas.openxmlformats.org/officeDocument/2006/relationships/tags" Target="../tags/tag141.xml"/><Relationship Id="rId8" Type="http://schemas.openxmlformats.org/officeDocument/2006/relationships/tags" Target="../tags/tag140.xml"/><Relationship Id="rId7" Type="http://schemas.openxmlformats.org/officeDocument/2006/relationships/tags" Target="../tags/tag139.xml"/><Relationship Id="rId6" Type="http://schemas.openxmlformats.org/officeDocument/2006/relationships/image" Target="../media/image5.png"/><Relationship Id="rId5" Type="http://schemas.openxmlformats.org/officeDocument/2006/relationships/tags" Target="../tags/tag138.xml"/><Relationship Id="rId4" Type="http://schemas.openxmlformats.org/officeDocument/2006/relationships/tags" Target="../tags/tag137.xml"/><Relationship Id="rId3" Type="http://schemas.openxmlformats.org/officeDocument/2006/relationships/image" Target="../media/image1.jpeg"/><Relationship Id="rId2" Type="http://schemas.openxmlformats.org/officeDocument/2006/relationships/tags" Target="../tags/tag136.xml"/><Relationship Id="rId12" Type="http://schemas.openxmlformats.org/officeDocument/2006/relationships/tags" Target="../tags/tag144.xml"/><Relationship Id="rId11" Type="http://schemas.openxmlformats.org/officeDocument/2006/relationships/tags" Target="../tags/tag143.xml"/><Relationship Id="rId10" Type="http://schemas.openxmlformats.org/officeDocument/2006/relationships/tags" Target="../tags/tag142.xml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9" Type="http://schemas.openxmlformats.org/officeDocument/2006/relationships/tags" Target="../tags/tag150.xml"/><Relationship Id="rId8" Type="http://schemas.openxmlformats.org/officeDocument/2006/relationships/tags" Target="../tags/tag149.xml"/><Relationship Id="rId7" Type="http://schemas.openxmlformats.org/officeDocument/2006/relationships/tags" Target="../tags/tag148.xml"/><Relationship Id="rId6" Type="http://schemas.openxmlformats.org/officeDocument/2006/relationships/image" Target="../media/image6.png"/><Relationship Id="rId5" Type="http://schemas.openxmlformats.org/officeDocument/2006/relationships/tags" Target="../tags/tag147.xml"/><Relationship Id="rId4" Type="http://schemas.openxmlformats.org/officeDocument/2006/relationships/tags" Target="../tags/tag146.xml"/><Relationship Id="rId3" Type="http://schemas.openxmlformats.org/officeDocument/2006/relationships/image" Target="../media/image1.jpeg"/><Relationship Id="rId2" Type="http://schemas.openxmlformats.org/officeDocument/2006/relationships/tags" Target="../tags/tag145.xml"/><Relationship Id="rId14" Type="http://schemas.openxmlformats.org/officeDocument/2006/relationships/tags" Target="../tags/tag155.xml"/><Relationship Id="rId13" Type="http://schemas.openxmlformats.org/officeDocument/2006/relationships/tags" Target="../tags/tag154.xml"/><Relationship Id="rId12" Type="http://schemas.openxmlformats.org/officeDocument/2006/relationships/tags" Target="../tags/tag153.xml"/><Relationship Id="rId11" Type="http://schemas.openxmlformats.org/officeDocument/2006/relationships/tags" Target="../tags/tag152.xml"/><Relationship Id="rId10" Type="http://schemas.openxmlformats.org/officeDocument/2006/relationships/tags" Target="../tags/tag151.xml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9" Type="http://schemas.openxmlformats.org/officeDocument/2006/relationships/tags" Target="../tags/tag160.xml"/><Relationship Id="rId8" Type="http://schemas.openxmlformats.org/officeDocument/2006/relationships/image" Target="../media/image6.png"/><Relationship Id="rId7" Type="http://schemas.openxmlformats.org/officeDocument/2006/relationships/tags" Target="../tags/tag159.xml"/><Relationship Id="rId6" Type="http://schemas.openxmlformats.org/officeDocument/2006/relationships/image" Target="../media/image5.png"/><Relationship Id="rId5" Type="http://schemas.openxmlformats.org/officeDocument/2006/relationships/tags" Target="../tags/tag158.xml"/><Relationship Id="rId4" Type="http://schemas.openxmlformats.org/officeDocument/2006/relationships/tags" Target="../tags/tag157.xml"/><Relationship Id="rId3" Type="http://schemas.openxmlformats.org/officeDocument/2006/relationships/image" Target="../media/image1.jpeg"/><Relationship Id="rId2" Type="http://schemas.openxmlformats.org/officeDocument/2006/relationships/tags" Target="../tags/tag156.xml"/><Relationship Id="rId13" Type="http://schemas.openxmlformats.org/officeDocument/2006/relationships/tags" Target="../tags/tag164.xml"/><Relationship Id="rId12" Type="http://schemas.openxmlformats.org/officeDocument/2006/relationships/tags" Target="../tags/tag163.xml"/><Relationship Id="rId11" Type="http://schemas.openxmlformats.org/officeDocument/2006/relationships/tags" Target="../tags/tag162.xml"/><Relationship Id="rId10" Type="http://schemas.openxmlformats.org/officeDocument/2006/relationships/tags" Target="../tags/tag161.xml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9" Type="http://schemas.openxmlformats.org/officeDocument/2006/relationships/tags" Target="../tags/tag175.xml"/><Relationship Id="rId8" Type="http://schemas.openxmlformats.org/officeDocument/2006/relationships/tags" Target="../tags/tag174.xml"/><Relationship Id="rId7" Type="http://schemas.openxmlformats.org/officeDocument/2006/relationships/image" Target="../media/image3.png"/><Relationship Id="rId6" Type="http://schemas.openxmlformats.org/officeDocument/2006/relationships/tags" Target="../tags/tag173.xml"/><Relationship Id="rId5" Type="http://schemas.openxmlformats.org/officeDocument/2006/relationships/image" Target="../media/image2.png"/><Relationship Id="rId4" Type="http://schemas.openxmlformats.org/officeDocument/2006/relationships/tags" Target="../tags/tag172.xml"/><Relationship Id="rId3" Type="http://schemas.openxmlformats.org/officeDocument/2006/relationships/image" Target="../media/image1.jpeg"/><Relationship Id="rId2" Type="http://schemas.openxmlformats.org/officeDocument/2006/relationships/tags" Target="../tags/tag171.xml"/><Relationship Id="rId13" Type="http://schemas.openxmlformats.org/officeDocument/2006/relationships/tags" Target="../tags/tag179.xml"/><Relationship Id="rId12" Type="http://schemas.openxmlformats.org/officeDocument/2006/relationships/tags" Target="../tags/tag178.xml"/><Relationship Id="rId11" Type="http://schemas.openxmlformats.org/officeDocument/2006/relationships/tags" Target="../tags/tag177.xml"/><Relationship Id="rId10" Type="http://schemas.openxmlformats.org/officeDocument/2006/relationships/tags" Target="../tags/tag176.xml"/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9" Type="http://schemas.openxmlformats.org/officeDocument/2006/relationships/image" Target="../media/image6.png"/><Relationship Id="rId8" Type="http://schemas.openxmlformats.org/officeDocument/2006/relationships/tags" Target="../tags/tag183.xml"/><Relationship Id="rId7" Type="http://schemas.openxmlformats.org/officeDocument/2006/relationships/image" Target="../media/image5.png"/><Relationship Id="rId6" Type="http://schemas.openxmlformats.org/officeDocument/2006/relationships/tags" Target="../tags/tag182.xml"/><Relationship Id="rId5" Type="http://schemas.openxmlformats.org/officeDocument/2006/relationships/image" Target="../media/image4.png"/><Relationship Id="rId4" Type="http://schemas.openxmlformats.org/officeDocument/2006/relationships/tags" Target="../tags/tag181.xml"/><Relationship Id="rId3" Type="http://schemas.openxmlformats.org/officeDocument/2006/relationships/image" Target="../media/image1.jpeg"/><Relationship Id="rId2" Type="http://schemas.openxmlformats.org/officeDocument/2006/relationships/tags" Target="../tags/tag180.xml"/><Relationship Id="rId14" Type="http://schemas.openxmlformats.org/officeDocument/2006/relationships/tags" Target="../tags/tag188.xml"/><Relationship Id="rId13" Type="http://schemas.openxmlformats.org/officeDocument/2006/relationships/tags" Target="../tags/tag187.xml"/><Relationship Id="rId12" Type="http://schemas.openxmlformats.org/officeDocument/2006/relationships/tags" Target="../tags/tag186.xml"/><Relationship Id="rId11" Type="http://schemas.openxmlformats.org/officeDocument/2006/relationships/tags" Target="../tags/tag185.xml"/><Relationship Id="rId10" Type="http://schemas.openxmlformats.org/officeDocument/2006/relationships/tags" Target="../tags/tag184.xml"/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9" Type="http://schemas.openxmlformats.org/officeDocument/2006/relationships/image" Target="../media/image9.png"/><Relationship Id="rId8" Type="http://schemas.openxmlformats.org/officeDocument/2006/relationships/tags" Target="../tags/tag192.xml"/><Relationship Id="rId7" Type="http://schemas.openxmlformats.org/officeDocument/2006/relationships/image" Target="../media/image8.png"/><Relationship Id="rId6" Type="http://schemas.openxmlformats.org/officeDocument/2006/relationships/tags" Target="../tags/tag191.xml"/><Relationship Id="rId5" Type="http://schemas.openxmlformats.org/officeDocument/2006/relationships/image" Target="../media/image7.png"/><Relationship Id="rId4" Type="http://schemas.openxmlformats.org/officeDocument/2006/relationships/tags" Target="../tags/tag190.xml"/><Relationship Id="rId3" Type="http://schemas.openxmlformats.org/officeDocument/2006/relationships/image" Target="../media/image1.jpeg"/><Relationship Id="rId2" Type="http://schemas.openxmlformats.org/officeDocument/2006/relationships/tags" Target="../tags/tag189.xml"/><Relationship Id="rId14" Type="http://schemas.openxmlformats.org/officeDocument/2006/relationships/tags" Target="../tags/tag197.xml"/><Relationship Id="rId13" Type="http://schemas.openxmlformats.org/officeDocument/2006/relationships/tags" Target="../tags/tag196.xml"/><Relationship Id="rId12" Type="http://schemas.openxmlformats.org/officeDocument/2006/relationships/tags" Target="../tags/tag195.xml"/><Relationship Id="rId11" Type="http://schemas.openxmlformats.org/officeDocument/2006/relationships/tags" Target="../tags/tag194.xml"/><Relationship Id="rId10" Type="http://schemas.openxmlformats.org/officeDocument/2006/relationships/tags" Target="../tags/tag193.xml"/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9" Type="http://schemas.openxmlformats.org/officeDocument/2006/relationships/image" Target="../media/image6.png"/><Relationship Id="rId8" Type="http://schemas.openxmlformats.org/officeDocument/2006/relationships/tags" Target="../tags/tag201.xml"/><Relationship Id="rId7" Type="http://schemas.openxmlformats.org/officeDocument/2006/relationships/image" Target="../media/image5.png"/><Relationship Id="rId6" Type="http://schemas.openxmlformats.org/officeDocument/2006/relationships/tags" Target="../tags/tag200.xml"/><Relationship Id="rId5" Type="http://schemas.openxmlformats.org/officeDocument/2006/relationships/image" Target="../media/image4.png"/><Relationship Id="rId4" Type="http://schemas.openxmlformats.org/officeDocument/2006/relationships/tags" Target="../tags/tag199.xml"/><Relationship Id="rId3" Type="http://schemas.openxmlformats.org/officeDocument/2006/relationships/image" Target="../media/image1.jpeg"/><Relationship Id="rId2" Type="http://schemas.openxmlformats.org/officeDocument/2006/relationships/tags" Target="../tags/tag198.xml"/><Relationship Id="rId15" Type="http://schemas.openxmlformats.org/officeDocument/2006/relationships/tags" Target="../tags/tag207.xml"/><Relationship Id="rId14" Type="http://schemas.openxmlformats.org/officeDocument/2006/relationships/tags" Target="../tags/tag206.xml"/><Relationship Id="rId13" Type="http://schemas.openxmlformats.org/officeDocument/2006/relationships/tags" Target="../tags/tag205.xml"/><Relationship Id="rId12" Type="http://schemas.openxmlformats.org/officeDocument/2006/relationships/tags" Target="../tags/tag204.xml"/><Relationship Id="rId11" Type="http://schemas.openxmlformats.org/officeDocument/2006/relationships/tags" Target="../tags/tag203.xml"/><Relationship Id="rId10" Type="http://schemas.openxmlformats.org/officeDocument/2006/relationships/tags" Target="../tags/tag202.xml"/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9" Type="http://schemas.openxmlformats.org/officeDocument/2006/relationships/image" Target="../media/image6.png"/><Relationship Id="rId8" Type="http://schemas.openxmlformats.org/officeDocument/2006/relationships/tags" Target="../tags/tag211.xml"/><Relationship Id="rId7" Type="http://schemas.openxmlformats.org/officeDocument/2006/relationships/image" Target="../media/image5.png"/><Relationship Id="rId6" Type="http://schemas.openxmlformats.org/officeDocument/2006/relationships/tags" Target="../tags/tag210.xml"/><Relationship Id="rId5" Type="http://schemas.openxmlformats.org/officeDocument/2006/relationships/image" Target="../media/image4.png"/><Relationship Id="rId4" Type="http://schemas.openxmlformats.org/officeDocument/2006/relationships/tags" Target="../tags/tag209.xml"/><Relationship Id="rId3" Type="http://schemas.openxmlformats.org/officeDocument/2006/relationships/image" Target="../media/image1.jpeg"/><Relationship Id="rId2" Type="http://schemas.openxmlformats.org/officeDocument/2006/relationships/tags" Target="../tags/tag208.xml"/><Relationship Id="rId17" Type="http://schemas.openxmlformats.org/officeDocument/2006/relationships/tags" Target="../tags/tag219.xml"/><Relationship Id="rId16" Type="http://schemas.openxmlformats.org/officeDocument/2006/relationships/tags" Target="../tags/tag218.xml"/><Relationship Id="rId15" Type="http://schemas.openxmlformats.org/officeDocument/2006/relationships/tags" Target="../tags/tag217.xml"/><Relationship Id="rId14" Type="http://schemas.openxmlformats.org/officeDocument/2006/relationships/tags" Target="../tags/tag216.xml"/><Relationship Id="rId13" Type="http://schemas.openxmlformats.org/officeDocument/2006/relationships/tags" Target="../tags/tag215.xml"/><Relationship Id="rId12" Type="http://schemas.openxmlformats.org/officeDocument/2006/relationships/tags" Target="../tags/tag214.xml"/><Relationship Id="rId11" Type="http://schemas.openxmlformats.org/officeDocument/2006/relationships/tags" Target="../tags/tag213.xml"/><Relationship Id="rId10" Type="http://schemas.openxmlformats.org/officeDocument/2006/relationships/tags" Target="../tags/tag212.xml"/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9" Type="http://schemas.openxmlformats.org/officeDocument/2006/relationships/tags" Target="../tags/tag224.xml"/><Relationship Id="rId8" Type="http://schemas.openxmlformats.org/officeDocument/2006/relationships/tags" Target="../tags/tag223.xml"/><Relationship Id="rId7" Type="http://schemas.openxmlformats.org/officeDocument/2006/relationships/image" Target="../media/image11.jpeg"/><Relationship Id="rId6" Type="http://schemas.openxmlformats.org/officeDocument/2006/relationships/tags" Target="../tags/tag222.xml"/><Relationship Id="rId5" Type="http://schemas.openxmlformats.org/officeDocument/2006/relationships/image" Target="../media/image10.jpeg"/><Relationship Id="rId4" Type="http://schemas.openxmlformats.org/officeDocument/2006/relationships/tags" Target="../tags/tag221.xml"/><Relationship Id="rId3" Type="http://schemas.openxmlformats.org/officeDocument/2006/relationships/image" Target="../media/image1.jpeg"/><Relationship Id="rId2" Type="http://schemas.openxmlformats.org/officeDocument/2006/relationships/tags" Target="../tags/tag220.xml"/><Relationship Id="rId11" Type="http://schemas.openxmlformats.org/officeDocument/2006/relationships/tags" Target="../tags/tag226.xml"/><Relationship Id="rId10" Type="http://schemas.openxmlformats.org/officeDocument/2006/relationships/tags" Target="../tags/tag225.xml"/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4" Type="http://schemas.openxmlformats.org/officeDocument/2006/relationships/tags" Target="../tags/tag229.xml"/><Relationship Id="rId3" Type="http://schemas.openxmlformats.org/officeDocument/2006/relationships/tags" Target="../tags/tag228.xml"/><Relationship Id="rId2" Type="http://schemas.openxmlformats.org/officeDocument/2006/relationships/tags" Target="../tags/tag227.xml"/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9" Type="http://schemas.openxmlformats.org/officeDocument/2006/relationships/image" Target="../media/image6.png"/><Relationship Id="rId8" Type="http://schemas.openxmlformats.org/officeDocument/2006/relationships/tags" Target="../tags/tag233.xml"/><Relationship Id="rId7" Type="http://schemas.openxmlformats.org/officeDocument/2006/relationships/image" Target="../media/image5.png"/><Relationship Id="rId6" Type="http://schemas.openxmlformats.org/officeDocument/2006/relationships/tags" Target="../tags/tag232.xml"/><Relationship Id="rId5" Type="http://schemas.openxmlformats.org/officeDocument/2006/relationships/image" Target="../media/image4.png"/><Relationship Id="rId4" Type="http://schemas.openxmlformats.org/officeDocument/2006/relationships/tags" Target="../tags/tag231.xml"/><Relationship Id="rId3" Type="http://schemas.openxmlformats.org/officeDocument/2006/relationships/image" Target="../media/image1.jpeg"/><Relationship Id="rId2" Type="http://schemas.openxmlformats.org/officeDocument/2006/relationships/tags" Target="../tags/tag230.xml"/><Relationship Id="rId15" Type="http://schemas.openxmlformats.org/officeDocument/2006/relationships/tags" Target="../tags/tag239.xml"/><Relationship Id="rId14" Type="http://schemas.openxmlformats.org/officeDocument/2006/relationships/tags" Target="../tags/tag238.xml"/><Relationship Id="rId13" Type="http://schemas.openxmlformats.org/officeDocument/2006/relationships/tags" Target="../tags/tag237.xml"/><Relationship Id="rId12" Type="http://schemas.openxmlformats.org/officeDocument/2006/relationships/tags" Target="../tags/tag236.xml"/><Relationship Id="rId11" Type="http://schemas.openxmlformats.org/officeDocument/2006/relationships/tags" Target="../tags/tag235.xml"/><Relationship Id="rId10" Type="http://schemas.openxmlformats.org/officeDocument/2006/relationships/tags" Target="../tags/tag234.xml"/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9" Type="http://schemas.openxmlformats.org/officeDocument/2006/relationships/image" Target="../media/image6.png"/><Relationship Id="rId8" Type="http://schemas.openxmlformats.org/officeDocument/2006/relationships/tags" Target="../tags/tag243.xml"/><Relationship Id="rId7" Type="http://schemas.openxmlformats.org/officeDocument/2006/relationships/image" Target="../media/image5.png"/><Relationship Id="rId6" Type="http://schemas.openxmlformats.org/officeDocument/2006/relationships/tags" Target="../tags/tag242.xml"/><Relationship Id="rId5" Type="http://schemas.openxmlformats.org/officeDocument/2006/relationships/image" Target="../media/image4.png"/><Relationship Id="rId4" Type="http://schemas.openxmlformats.org/officeDocument/2006/relationships/tags" Target="../tags/tag241.xml"/><Relationship Id="rId3" Type="http://schemas.openxmlformats.org/officeDocument/2006/relationships/image" Target="../media/image1.jpeg"/><Relationship Id="rId2" Type="http://schemas.openxmlformats.org/officeDocument/2006/relationships/tags" Target="../tags/tag240.xml"/><Relationship Id="rId14" Type="http://schemas.openxmlformats.org/officeDocument/2006/relationships/tags" Target="../tags/tag248.xml"/><Relationship Id="rId13" Type="http://schemas.openxmlformats.org/officeDocument/2006/relationships/tags" Target="../tags/tag247.xml"/><Relationship Id="rId12" Type="http://schemas.openxmlformats.org/officeDocument/2006/relationships/tags" Target="../tags/tag246.xml"/><Relationship Id="rId11" Type="http://schemas.openxmlformats.org/officeDocument/2006/relationships/tags" Target="../tags/tag245.xml"/><Relationship Id="rId10" Type="http://schemas.openxmlformats.org/officeDocument/2006/relationships/tags" Target="../tags/tag244.xml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9" Type="http://schemas.openxmlformats.org/officeDocument/2006/relationships/tags" Target="../tags/tag10.xml"/><Relationship Id="rId8" Type="http://schemas.openxmlformats.org/officeDocument/2006/relationships/tags" Target="../tags/tag9.xml"/><Relationship Id="rId7" Type="http://schemas.openxmlformats.org/officeDocument/2006/relationships/image" Target="../media/image3.png"/><Relationship Id="rId6" Type="http://schemas.openxmlformats.org/officeDocument/2006/relationships/tags" Target="../tags/tag8.xml"/><Relationship Id="rId5" Type="http://schemas.openxmlformats.org/officeDocument/2006/relationships/image" Target="../media/image2.png"/><Relationship Id="rId4" Type="http://schemas.openxmlformats.org/officeDocument/2006/relationships/tags" Target="../tags/tag7.xml"/><Relationship Id="rId3" Type="http://schemas.openxmlformats.org/officeDocument/2006/relationships/image" Target="../media/image1.jpeg"/><Relationship Id="rId2" Type="http://schemas.openxmlformats.org/officeDocument/2006/relationships/tags" Target="../tags/tag6.xml"/><Relationship Id="rId13" Type="http://schemas.openxmlformats.org/officeDocument/2006/relationships/tags" Target="../tags/tag14.xml"/><Relationship Id="rId12" Type="http://schemas.openxmlformats.org/officeDocument/2006/relationships/tags" Target="../tags/tag13.xml"/><Relationship Id="rId11" Type="http://schemas.openxmlformats.org/officeDocument/2006/relationships/tags" Target="../tags/tag12.xml"/><Relationship Id="rId10" Type="http://schemas.openxmlformats.org/officeDocument/2006/relationships/tags" Target="../tags/tag11.xml"/><Relationship Id="rId1" Type="http://schemas.openxmlformats.org/officeDocument/2006/relationships/slideMaster" Target="../slideMasters/slideMaster2.xml"/></Relationships>
</file>

<file path=ppt/slideLayouts/_rels/slideLayout30.xml.rels><?xml version="1.0" encoding="UTF-8" standalone="yes"?>
<Relationships xmlns="http://schemas.openxmlformats.org/package/2006/relationships"><Relationship Id="rId9" Type="http://schemas.openxmlformats.org/officeDocument/2006/relationships/image" Target="../media/image6.png"/><Relationship Id="rId8" Type="http://schemas.openxmlformats.org/officeDocument/2006/relationships/tags" Target="../tags/tag252.xml"/><Relationship Id="rId7" Type="http://schemas.openxmlformats.org/officeDocument/2006/relationships/image" Target="../media/image5.png"/><Relationship Id="rId6" Type="http://schemas.openxmlformats.org/officeDocument/2006/relationships/tags" Target="../tags/tag251.xml"/><Relationship Id="rId5" Type="http://schemas.openxmlformats.org/officeDocument/2006/relationships/image" Target="../media/image4.png"/><Relationship Id="rId4" Type="http://schemas.openxmlformats.org/officeDocument/2006/relationships/tags" Target="../tags/tag250.xml"/><Relationship Id="rId3" Type="http://schemas.openxmlformats.org/officeDocument/2006/relationships/image" Target="../media/image1.jpeg"/><Relationship Id="rId2" Type="http://schemas.openxmlformats.org/officeDocument/2006/relationships/tags" Target="../tags/tag249.xml"/><Relationship Id="rId13" Type="http://schemas.openxmlformats.org/officeDocument/2006/relationships/tags" Target="../tags/tag256.xml"/><Relationship Id="rId12" Type="http://schemas.openxmlformats.org/officeDocument/2006/relationships/tags" Target="../tags/tag255.xml"/><Relationship Id="rId11" Type="http://schemas.openxmlformats.org/officeDocument/2006/relationships/tags" Target="../tags/tag254.xml"/><Relationship Id="rId10" Type="http://schemas.openxmlformats.org/officeDocument/2006/relationships/tags" Target="../tags/tag253.xml"/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9" Type="http://schemas.openxmlformats.org/officeDocument/2006/relationships/tags" Target="../tags/tag261.xml"/><Relationship Id="rId8" Type="http://schemas.openxmlformats.org/officeDocument/2006/relationships/tags" Target="../tags/tag260.xml"/><Relationship Id="rId7" Type="http://schemas.openxmlformats.org/officeDocument/2006/relationships/image" Target="../media/image3.png"/><Relationship Id="rId6" Type="http://schemas.openxmlformats.org/officeDocument/2006/relationships/tags" Target="../tags/tag259.xml"/><Relationship Id="rId5" Type="http://schemas.openxmlformats.org/officeDocument/2006/relationships/image" Target="../media/image2.png"/><Relationship Id="rId4" Type="http://schemas.openxmlformats.org/officeDocument/2006/relationships/tags" Target="../tags/tag258.xml"/><Relationship Id="rId3" Type="http://schemas.openxmlformats.org/officeDocument/2006/relationships/image" Target="../media/image1.jpeg"/><Relationship Id="rId2" Type="http://schemas.openxmlformats.org/officeDocument/2006/relationships/tags" Target="../tags/tag257.xml"/><Relationship Id="rId13" Type="http://schemas.openxmlformats.org/officeDocument/2006/relationships/tags" Target="../tags/tag265.xml"/><Relationship Id="rId12" Type="http://schemas.openxmlformats.org/officeDocument/2006/relationships/tags" Target="../tags/tag264.xml"/><Relationship Id="rId11" Type="http://schemas.openxmlformats.org/officeDocument/2006/relationships/tags" Target="../tags/tag263.xml"/><Relationship Id="rId10" Type="http://schemas.openxmlformats.org/officeDocument/2006/relationships/tags" Target="../tags/tag262.xml"/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9" Type="http://schemas.openxmlformats.org/officeDocument/2006/relationships/image" Target="../media/image6.png"/><Relationship Id="rId8" Type="http://schemas.openxmlformats.org/officeDocument/2006/relationships/tags" Target="../tags/tag269.xml"/><Relationship Id="rId7" Type="http://schemas.openxmlformats.org/officeDocument/2006/relationships/image" Target="../media/image5.png"/><Relationship Id="rId6" Type="http://schemas.openxmlformats.org/officeDocument/2006/relationships/tags" Target="../tags/tag268.xml"/><Relationship Id="rId5" Type="http://schemas.openxmlformats.org/officeDocument/2006/relationships/image" Target="../media/image4.png"/><Relationship Id="rId4" Type="http://schemas.openxmlformats.org/officeDocument/2006/relationships/tags" Target="../tags/tag267.xml"/><Relationship Id="rId3" Type="http://schemas.openxmlformats.org/officeDocument/2006/relationships/image" Target="../media/image1.jpeg"/><Relationship Id="rId2" Type="http://schemas.openxmlformats.org/officeDocument/2006/relationships/tags" Target="../tags/tag266.xml"/><Relationship Id="rId13" Type="http://schemas.openxmlformats.org/officeDocument/2006/relationships/tags" Target="../tags/tag273.xml"/><Relationship Id="rId12" Type="http://schemas.openxmlformats.org/officeDocument/2006/relationships/tags" Target="../tags/tag272.xml"/><Relationship Id="rId11" Type="http://schemas.openxmlformats.org/officeDocument/2006/relationships/tags" Target="../tags/tag271.xml"/><Relationship Id="rId10" Type="http://schemas.openxmlformats.org/officeDocument/2006/relationships/tags" Target="../tags/tag270.xml"/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9" Type="http://schemas.openxmlformats.org/officeDocument/2006/relationships/tags" Target="../tags/tag278.xml"/><Relationship Id="rId8" Type="http://schemas.openxmlformats.org/officeDocument/2006/relationships/image" Target="../media/image6.png"/><Relationship Id="rId7" Type="http://schemas.openxmlformats.org/officeDocument/2006/relationships/tags" Target="../tags/tag277.xml"/><Relationship Id="rId6" Type="http://schemas.openxmlformats.org/officeDocument/2006/relationships/image" Target="../media/image5.png"/><Relationship Id="rId5" Type="http://schemas.openxmlformats.org/officeDocument/2006/relationships/tags" Target="../tags/tag276.xml"/><Relationship Id="rId4" Type="http://schemas.openxmlformats.org/officeDocument/2006/relationships/tags" Target="../tags/tag275.xml"/><Relationship Id="rId3" Type="http://schemas.openxmlformats.org/officeDocument/2006/relationships/image" Target="../media/image1.jpeg"/><Relationship Id="rId2" Type="http://schemas.openxmlformats.org/officeDocument/2006/relationships/tags" Target="../tags/tag274.xml"/><Relationship Id="rId13" Type="http://schemas.openxmlformats.org/officeDocument/2006/relationships/tags" Target="../tags/tag282.xml"/><Relationship Id="rId12" Type="http://schemas.openxmlformats.org/officeDocument/2006/relationships/tags" Target="../tags/tag281.xml"/><Relationship Id="rId11" Type="http://schemas.openxmlformats.org/officeDocument/2006/relationships/tags" Target="../tags/tag280.xml"/><Relationship Id="rId10" Type="http://schemas.openxmlformats.org/officeDocument/2006/relationships/tags" Target="../tags/tag279.xml"/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9" Type="http://schemas.openxmlformats.org/officeDocument/2006/relationships/tags" Target="../tags/tag288.xml"/><Relationship Id="rId8" Type="http://schemas.openxmlformats.org/officeDocument/2006/relationships/tags" Target="../tags/tag287.xml"/><Relationship Id="rId7" Type="http://schemas.openxmlformats.org/officeDocument/2006/relationships/tags" Target="../tags/tag286.xml"/><Relationship Id="rId6" Type="http://schemas.openxmlformats.org/officeDocument/2006/relationships/image" Target="../media/image5.png"/><Relationship Id="rId5" Type="http://schemas.openxmlformats.org/officeDocument/2006/relationships/tags" Target="../tags/tag285.xml"/><Relationship Id="rId4" Type="http://schemas.openxmlformats.org/officeDocument/2006/relationships/tags" Target="../tags/tag284.xml"/><Relationship Id="rId3" Type="http://schemas.openxmlformats.org/officeDocument/2006/relationships/image" Target="../media/image1.jpeg"/><Relationship Id="rId2" Type="http://schemas.openxmlformats.org/officeDocument/2006/relationships/tags" Target="../tags/tag283.xml"/><Relationship Id="rId12" Type="http://schemas.openxmlformats.org/officeDocument/2006/relationships/tags" Target="../tags/tag291.xml"/><Relationship Id="rId11" Type="http://schemas.openxmlformats.org/officeDocument/2006/relationships/tags" Target="../tags/tag290.xml"/><Relationship Id="rId10" Type="http://schemas.openxmlformats.org/officeDocument/2006/relationships/tags" Target="../tags/tag289.xml"/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9" Type="http://schemas.openxmlformats.org/officeDocument/2006/relationships/tags" Target="../tags/tag297.xml"/><Relationship Id="rId8" Type="http://schemas.openxmlformats.org/officeDocument/2006/relationships/tags" Target="../tags/tag296.xml"/><Relationship Id="rId7" Type="http://schemas.openxmlformats.org/officeDocument/2006/relationships/tags" Target="../tags/tag295.xml"/><Relationship Id="rId6" Type="http://schemas.openxmlformats.org/officeDocument/2006/relationships/image" Target="../media/image6.png"/><Relationship Id="rId5" Type="http://schemas.openxmlformats.org/officeDocument/2006/relationships/tags" Target="../tags/tag294.xml"/><Relationship Id="rId4" Type="http://schemas.openxmlformats.org/officeDocument/2006/relationships/tags" Target="../tags/tag293.xml"/><Relationship Id="rId3" Type="http://schemas.openxmlformats.org/officeDocument/2006/relationships/image" Target="../media/image1.jpeg"/><Relationship Id="rId2" Type="http://schemas.openxmlformats.org/officeDocument/2006/relationships/tags" Target="../tags/tag292.xml"/><Relationship Id="rId12" Type="http://schemas.openxmlformats.org/officeDocument/2006/relationships/tags" Target="../tags/tag300.xml"/><Relationship Id="rId11" Type="http://schemas.openxmlformats.org/officeDocument/2006/relationships/tags" Target="../tags/tag299.xml"/><Relationship Id="rId10" Type="http://schemas.openxmlformats.org/officeDocument/2006/relationships/tags" Target="../tags/tag298.xml"/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9" Type="http://schemas.openxmlformats.org/officeDocument/2006/relationships/tags" Target="../tags/tag306.xml"/><Relationship Id="rId8" Type="http://schemas.openxmlformats.org/officeDocument/2006/relationships/tags" Target="../tags/tag305.xml"/><Relationship Id="rId7" Type="http://schemas.openxmlformats.org/officeDocument/2006/relationships/tags" Target="../tags/tag304.xml"/><Relationship Id="rId6" Type="http://schemas.openxmlformats.org/officeDocument/2006/relationships/image" Target="../media/image5.png"/><Relationship Id="rId5" Type="http://schemas.openxmlformats.org/officeDocument/2006/relationships/tags" Target="../tags/tag303.xml"/><Relationship Id="rId4" Type="http://schemas.openxmlformats.org/officeDocument/2006/relationships/tags" Target="../tags/tag302.xml"/><Relationship Id="rId3" Type="http://schemas.openxmlformats.org/officeDocument/2006/relationships/image" Target="../media/image1.jpeg"/><Relationship Id="rId2" Type="http://schemas.openxmlformats.org/officeDocument/2006/relationships/tags" Target="../tags/tag301.xml"/><Relationship Id="rId12" Type="http://schemas.openxmlformats.org/officeDocument/2006/relationships/tags" Target="../tags/tag309.xml"/><Relationship Id="rId11" Type="http://schemas.openxmlformats.org/officeDocument/2006/relationships/tags" Target="../tags/tag308.xml"/><Relationship Id="rId10" Type="http://schemas.openxmlformats.org/officeDocument/2006/relationships/tags" Target="../tags/tag307.xml"/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9" Type="http://schemas.openxmlformats.org/officeDocument/2006/relationships/tags" Target="../tags/tag315.xml"/><Relationship Id="rId8" Type="http://schemas.openxmlformats.org/officeDocument/2006/relationships/tags" Target="../tags/tag314.xml"/><Relationship Id="rId7" Type="http://schemas.openxmlformats.org/officeDocument/2006/relationships/tags" Target="../tags/tag313.xml"/><Relationship Id="rId6" Type="http://schemas.openxmlformats.org/officeDocument/2006/relationships/image" Target="../media/image6.png"/><Relationship Id="rId5" Type="http://schemas.openxmlformats.org/officeDocument/2006/relationships/tags" Target="../tags/tag312.xml"/><Relationship Id="rId4" Type="http://schemas.openxmlformats.org/officeDocument/2006/relationships/tags" Target="../tags/tag311.xml"/><Relationship Id="rId3" Type="http://schemas.openxmlformats.org/officeDocument/2006/relationships/image" Target="../media/image1.jpeg"/><Relationship Id="rId2" Type="http://schemas.openxmlformats.org/officeDocument/2006/relationships/tags" Target="../tags/tag310.xml"/><Relationship Id="rId14" Type="http://schemas.openxmlformats.org/officeDocument/2006/relationships/tags" Target="../tags/tag320.xml"/><Relationship Id="rId13" Type="http://schemas.openxmlformats.org/officeDocument/2006/relationships/tags" Target="../tags/tag319.xml"/><Relationship Id="rId12" Type="http://schemas.openxmlformats.org/officeDocument/2006/relationships/tags" Target="../tags/tag318.xml"/><Relationship Id="rId11" Type="http://schemas.openxmlformats.org/officeDocument/2006/relationships/tags" Target="../tags/tag317.xml"/><Relationship Id="rId10" Type="http://schemas.openxmlformats.org/officeDocument/2006/relationships/tags" Target="../tags/tag316.xml"/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9" Type="http://schemas.openxmlformats.org/officeDocument/2006/relationships/tags" Target="../tags/tag325.xml"/><Relationship Id="rId8" Type="http://schemas.openxmlformats.org/officeDocument/2006/relationships/image" Target="../media/image6.png"/><Relationship Id="rId7" Type="http://schemas.openxmlformats.org/officeDocument/2006/relationships/tags" Target="../tags/tag324.xml"/><Relationship Id="rId6" Type="http://schemas.openxmlformats.org/officeDocument/2006/relationships/image" Target="../media/image5.png"/><Relationship Id="rId5" Type="http://schemas.openxmlformats.org/officeDocument/2006/relationships/tags" Target="../tags/tag323.xml"/><Relationship Id="rId4" Type="http://schemas.openxmlformats.org/officeDocument/2006/relationships/tags" Target="../tags/tag322.xml"/><Relationship Id="rId3" Type="http://schemas.openxmlformats.org/officeDocument/2006/relationships/image" Target="../media/image1.jpeg"/><Relationship Id="rId2" Type="http://schemas.openxmlformats.org/officeDocument/2006/relationships/tags" Target="../tags/tag321.xml"/><Relationship Id="rId13" Type="http://schemas.openxmlformats.org/officeDocument/2006/relationships/tags" Target="../tags/tag329.xml"/><Relationship Id="rId12" Type="http://schemas.openxmlformats.org/officeDocument/2006/relationships/tags" Target="../tags/tag328.xml"/><Relationship Id="rId11" Type="http://schemas.openxmlformats.org/officeDocument/2006/relationships/tags" Target="../tags/tag327.xml"/><Relationship Id="rId10" Type="http://schemas.openxmlformats.org/officeDocument/2006/relationships/tags" Target="../tags/tag326.xml"/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9" Type="http://schemas.openxmlformats.org/officeDocument/2006/relationships/tags" Target="../tags/tag340.xml"/><Relationship Id="rId8" Type="http://schemas.openxmlformats.org/officeDocument/2006/relationships/tags" Target="../tags/tag339.xml"/><Relationship Id="rId7" Type="http://schemas.openxmlformats.org/officeDocument/2006/relationships/image" Target="../media/image3.png"/><Relationship Id="rId6" Type="http://schemas.openxmlformats.org/officeDocument/2006/relationships/tags" Target="../tags/tag338.xml"/><Relationship Id="rId5" Type="http://schemas.openxmlformats.org/officeDocument/2006/relationships/image" Target="../media/image2.png"/><Relationship Id="rId4" Type="http://schemas.openxmlformats.org/officeDocument/2006/relationships/tags" Target="../tags/tag337.xml"/><Relationship Id="rId3" Type="http://schemas.openxmlformats.org/officeDocument/2006/relationships/image" Target="../media/image1.jpeg"/><Relationship Id="rId2" Type="http://schemas.openxmlformats.org/officeDocument/2006/relationships/tags" Target="../tags/tag336.xml"/><Relationship Id="rId13" Type="http://schemas.openxmlformats.org/officeDocument/2006/relationships/tags" Target="../tags/tag344.xml"/><Relationship Id="rId12" Type="http://schemas.openxmlformats.org/officeDocument/2006/relationships/tags" Target="../tags/tag343.xml"/><Relationship Id="rId11" Type="http://schemas.openxmlformats.org/officeDocument/2006/relationships/tags" Target="../tags/tag342.xml"/><Relationship Id="rId10" Type="http://schemas.openxmlformats.org/officeDocument/2006/relationships/tags" Target="../tags/tag341.xml"/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9" Type="http://schemas.openxmlformats.org/officeDocument/2006/relationships/image" Target="../media/image6.png"/><Relationship Id="rId8" Type="http://schemas.openxmlformats.org/officeDocument/2006/relationships/tags" Target="../tags/tag18.xml"/><Relationship Id="rId7" Type="http://schemas.openxmlformats.org/officeDocument/2006/relationships/image" Target="../media/image5.png"/><Relationship Id="rId6" Type="http://schemas.openxmlformats.org/officeDocument/2006/relationships/tags" Target="../tags/tag17.xml"/><Relationship Id="rId5" Type="http://schemas.openxmlformats.org/officeDocument/2006/relationships/image" Target="../media/image4.png"/><Relationship Id="rId4" Type="http://schemas.openxmlformats.org/officeDocument/2006/relationships/tags" Target="../tags/tag16.xml"/><Relationship Id="rId3" Type="http://schemas.openxmlformats.org/officeDocument/2006/relationships/image" Target="../media/image1.jpeg"/><Relationship Id="rId2" Type="http://schemas.openxmlformats.org/officeDocument/2006/relationships/tags" Target="../tags/tag15.xml"/><Relationship Id="rId14" Type="http://schemas.openxmlformats.org/officeDocument/2006/relationships/tags" Target="../tags/tag23.xml"/><Relationship Id="rId13" Type="http://schemas.openxmlformats.org/officeDocument/2006/relationships/tags" Target="../tags/tag22.xml"/><Relationship Id="rId12" Type="http://schemas.openxmlformats.org/officeDocument/2006/relationships/tags" Target="../tags/tag21.xml"/><Relationship Id="rId11" Type="http://schemas.openxmlformats.org/officeDocument/2006/relationships/tags" Target="../tags/tag20.xml"/><Relationship Id="rId10" Type="http://schemas.openxmlformats.org/officeDocument/2006/relationships/tags" Target="../tags/tag19.xml"/><Relationship Id="rId1" Type="http://schemas.openxmlformats.org/officeDocument/2006/relationships/slideMaster" Target="../slideMasters/slideMaster2.xml"/></Relationships>
</file>

<file path=ppt/slideLayouts/_rels/slideLayout40.xml.rels><?xml version="1.0" encoding="UTF-8" standalone="yes"?>
<Relationships xmlns="http://schemas.openxmlformats.org/package/2006/relationships"><Relationship Id="rId9" Type="http://schemas.openxmlformats.org/officeDocument/2006/relationships/image" Target="../media/image6.png"/><Relationship Id="rId8" Type="http://schemas.openxmlformats.org/officeDocument/2006/relationships/tags" Target="../tags/tag348.xml"/><Relationship Id="rId7" Type="http://schemas.openxmlformats.org/officeDocument/2006/relationships/image" Target="../media/image5.png"/><Relationship Id="rId6" Type="http://schemas.openxmlformats.org/officeDocument/2006/relationships/tags" Target="../tags/tag347.xml"/><Relationship Id="rId5" Type="http://schemas.openxmlformats.org/officeDocument/2006/relationships/image" Target="../media/image4.png"/><Relationship Id="rId4" Type="http://schemas.openxmlformats.org/officeDocument/2006/relationships/tags" Target="../tags/tag346.xml"/><Relationship Id="rId3" Type="http://schemas.openxmlformats.org/officeDocument/2006/relationships/image" Target="../media/image1.jpeg"/><Relationship Id="rId2" Type="http://schemas.openxmlformats.org/officeDocument/2006/relationships/tags" Target="../tags/tag345.xml"/><Relationship Id="rId14" Type="http://schemas.openxmlformats.org/officeDocument/2006/relationships/tags" Target="../tags/tag353.xml"/><Relationship Id="rId13" Type="http://schemas.openxmlformats.org/officeDocument/2006/relationships/tags" Target="../tags/tag352.xml"/><Relationship Id="rId12" Type="http://schemas.openxmlformats.org/officeDocument/2006/relationships/tags" Target="../tags/tag351.xml"/><Relationship Id="rId11" Type="http://schemas.openxmlformats.org/officeDocument/2006/relationships/tags" Target="../tags/tag350.xml"/><Relationship Id="rId10" Type="http://schemas.openxmlformats.org/officeDocument/2006/relationships/tags" Target="../tags/tag349.xml"/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9" Type="http://schemas.openxmlformats.org/officeDocument/2006/relationships/image" Target="../media/image9.png"/><Relationship Id="rId8" Type="http://schemas.openxmlformats.org/officeDocument/2006/relationships/tags" Target="../tags/tag357.xml"/><Relationship Id="rId7" Type="http://schemas.openxmlformats.org/officeDocument/2006/relationships/image" Target="../media/image8.png"/><Relationship Id="rId6" Type="http://schemas.openxmlformats.org/officeDocument/2006/relationships/tags" Target="../tags/tag356.xml"/><Relationship Id="rId5" Type="http://schemas.openxmlformats.org/officeDocument/2006/relationships/image" Target="../media/image7.png"/><Relationship Id="rId4" Type="http://schemas.openxmlformats.org/officeDocument/2006/relationships/tags" Target="../tags/tag355.xml"/><Relationship Id="rId3" Type="http://schemas.openxmlformats.org/officeDocument/2006/relationships/image" Target="../media/image1.jpeg"/><Relationship Id="rId2" Type="http://schemas.openxmlformats.org/officeDocument/2006/relationships/tags" Target="../tags/tag354.xml"/><Relationship Id="rId14" Type="http://schemas.openxmlformats.org/officeDocument/2006/relationships/tags" Target="../tags/tag362.xml"/><Relationship Id="rId13" Type="http://schemas.openxmlformats.org/officeDocument/2006/relationships/tags" Target="../tags/tag361.xml"/><Relationship Id="rId12" Type="http://schemas.openxmlformats.org/officeDocument/2006/relationships/tags" Target="../tags/tag360.xml"/><Relationship Id="rId11" Type="http://schemas.openxmlformats.org/officeDocument/2006/relationships/tags" Target="../tags/tag359.xml"/><Relationship Id="rId10" Type="http://schemas.openxmlformats.org/officeDocument/2006/relationships/tags" Target="../tags/tag358.xml"/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9" Type="http://schemas.openxmlformats.org/officeDocument/2006/relationships/image" Target="../media/image6.png"/><Relationship Id="rId8" Type="http://schemas.openxmlformats.org/officeDocument/2006/relationships/tags" Target="../tags/tag366.xml"/><Relationship Id="rId7" Type="http://schemas.openxmlformats.org/officeDocument/2006/relationships/image" Target="../media/image5.png"/><Relationship Id="rId6" Type="http://schemas.openxmlformats.org/officeDocument/2006/relationships/tags" Target="../tags/tag365.xml"/><Relationship Id="rId5" Type="http://schemas.openxmlformats.org/officeDocument/2006/relationships/image" Target="../media/image4.png"/><Relationship Id="rId4" Type="http://schemas.openxmlformats.org/officeDocument/2006/relationships/tags" Target="../tags/tag364.xml"/><Relationship Id="rId3" Type="http://schemas.openxmlformats.org/officeDocument/2006/relationships/image" Target="../media/image1.jpeg"/><Relationship Id="rId2" Type="http://schemas.openxmlformats.org/officeDocument/2006/relationships/tags" Target="../tags/tag363.xml"/><Relationship Id="rId15" Type="http://schemas.openxmlformats.org/officeDocument/2006/relationships/tags" Target="../tags/tag372.xml"/><Relationship Id="rId14" Type="http://schemas.openxmlformats.org/officeDocument/2006/relationships/tags" Target="../tags/tag371.xml"/><Relationship Id="rId13" Type="http://schemas.openxmlformats.org/officeDocument/2006/relationships/tags" Target="../tags/tag370.xml"/><Relationship Id="rId12" Type="http://schemas.openxmlformats.org/officeDocument/2006/relationships/tags" Target="../tags/tag369.xml"/><Relationship Id="rId11" Type="http://schemas.openxmlformats.org/officeDocument/2006/relationships/tags" Target="../tags/tag368.xml"/><Relationship Id="rId10" Type="http://schemas.openxmlformats.org/officeDocument/2006/relationships/tags" Target="../tags/tag367.xml"/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9" Type="http://schemas.openxmlformats.org/officeDocument/2006/relationships/image" Target="../media/image6.png"/><Relationship Id="rId8" Type="http://schemas.openxmlformats.org/officeDocument/2006/relationships/tags" Target="../tags/tag376.xml"/><Relationship Id="rId7" Type="http://schemas.openxmlformats.org/officeDocument/2006/relationships/image" Target="../media/image5.png"/><Relationship Id="rId6" Type="http://schemas.openxmlformats.org/officeDocument/2006/relationships/tags" Target="../tags/tag375.xml"/><Relationship Id="rId5" Type="http://schemas.openxmlformats.org/officeDocument/2006/relationships/image" Target="../media/image4.png"/><Relationship Id="rId4" Type="http://schemas.openxmlformats.org/officeDocument/2006/relationships/tags" Target="../tags/tag374.xml"/><Relationship Id="rId3" Type="http://schemas.openxmlformats.org/officeDocument/2006/relationships/image" Target="../media/image1.jpeg"/><Relationship Id="rId2" Type="http://schemas.openxmlformats.org/officeDocument/2006/relationships/tags" Target="../tags/tag373.xml"/><Relationship Id="rId17" Type="http://schemas.openxmlformats.org/officeDocument/2006/relationships/tags" Target="../tags/tag384.xml"/><Relationship Id="rId16" Type="http://schemas.openxmlformats.org/officeDocument/2006/relationships/tags" Target="../tags/tag383.xml"/><Relationship Id="rId15" Type="http://schemas.openxmlformats.org/officeDocument/2006/relationships/tags" Target="../tags/tag382.xml"/><Relationship Id="rId14" Type="http://schemas.openxmlformats.org/officeDocument/2006/relationships/tags" Target="../tags/tag381.xml"/><Relationship Id="rId13" Type="http://schemas.openxmlformats.org/officeDocument/2006/relationships/tags" Target="../tags/tag380.xml"/><Relationship Id="rId12" Type="http://schemas.openxmlformats.org/officeDocument/2006/relationships/tags" Target="../tags/tag379.xml"/><Relationship Id="rId11" Type="http://schemas.openxmlformats.org/officeDocument/2006/relationships/tags" Target="../tags/tag378.xml"/><Relationship Id="rId10" Type="http://schemas.openxmlformats.org/officeDocument/2006/relationships/tags" Target="../tags/tag377.xml"/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9" Type="http://schemas.openxmlformats.org/officeDocument/2006/relationships/tags" Target="../tags/tag389.xml"/><Relationship Id="rId8" Type="http://schemas.openxmlformats.org/officeDocument/2006/relationships/tags" Target="../tags/tag388.xml"/><Relationship Id="rId7" Type="http://schemas.openxmlformats.org/officeDocument/2006/relationships/image" Target="../media/image11.jpeg"/><Relationship Id="rId6" Type="http://schemas.openxmlformats.org/officeDocument/2006/relationships/tags" Target="../tags/tag387.xml"/><Relationship Id="rId5" Type="http://schemas.openxmlformats.org/officeDocument/2006/relationships/image" Target="../media/image10.jpeg"/><Relationship Id="rId4" Type="http://schemas.openxmlformats.org/officeDocument/2006/relationships/tags" Target="../tags/tag386.xml"/><Relationship Id="rId3" Type="http://schemas.openxmlformats.org/officeDocument/2006/relationships/image" Target="../media/image1.jpeg"/><Relationship Id="rId2" Type="http://schemas.openxmlformats.org/officeDocument/2006/relationships/tags" Target="../tags/tag385.xml"/><Relationship Id="rId11" Type="http://schemas.openxmlformats.org/officeDocument/2006/relationships/tags" Target="../tags/tag391.xml"/><Relationship Id="rId10" Type="http://schemas.openxmlformats.org/officeDocument/2006/relationships/tags" Target="../tags/tag390.xml"/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4" Type="http://schemas.openxmlformats.org/officeDocument/2006/relationships/tags" Target="../tags/tag394.xml"/><Relationship Id="rId3" Type="http://schemas.openxmlformats.org/officeDocument/2006/relationships/tags" Target="../tags/tag393.xml"/><Relationship Id="rId2" Type="http://schemas.openxmlformats.org/officeDocument/2006/relationships/tags" Target="../tags/tag392.xml"/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9" Type="http://schemas.openxmlformats.org/officeDocument/2006/relationships/image" Target="../media/image6.png"/><Relationship Id="rId8" Type="http://schemas.openxmlformats.org/officeDocument/2006/relationships/tags" Target="../tags/tag398.xml"/><Relationship Id="rId7" Type="http://schemas.openxmlformats.org/officeDocument/2006/relationships/image" Target="../media/image5.png"/><Relationship Id="rId6" Type="http://schemas.openxmlformats.org/officeDocument/2006/relationships/tags" Target="../tags/tag397.xml"/><Relationship Id="rId5" Type="http://schemas.openxmlformats.org/officeDocument/2006/relationships/image" Target="../media/image4.png"/><Relationship Id="rId4" Type="http://schemas.openxmlformats.org/officeDocument/2006/relationships/tags" Target="../tags/tag396.xml"/><Relationship Id="rId3" Type="http://schemas.openxmlformats.org/officeDocument/2006/relationships/image" Target="../media/image1.jpeg"/><Relationship Id="rId2" Type="http://schemas.openxmlformats.org/officeDocument/2006/relationships/tags" Target="../tags/tag395.xml"/><Relationship Id="rId15" Type="http://schemas.openxmlformats.org/officeDocument/2006/relationships/tags" Target="../tags/tag404.xml"/><Relationship Id="rId14" Type="http://schemas.openxmlformats.org/officeDocument/2006/relationships/tags" Target="../tags/tag403.xml"/><Relationship Id="rId13" Type="http://schemas.openxmlformats.org/officeDocument/2006/relationships/tags" Target="../tags/tag402.xml"/><Relationship Id="rId12" Type="http://schemas.openxmlformats.org/officeDocument/2006/relationships/tags" Target="../tags/tag401.xml"/><Relationship Id="rId11" Type="http://schemas.openxmlformats.org/officeDocument/2006/relationships/tags" Target="../tags/tag400.xml"/><Relationship Id="rId10" Type="http://schemas.openxmlformats.org/officeDocument/2006/relationships/tags" Target="../tags/tag399.xml"/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9" Type="http://schemas.openxmlformats.org/officeDocument/2006/relationships/image" Target="../media/image6.png"/><Relationship Id="rId8" Type="http://schemas.openxmlformats.org/officeDocument/2006/relationships/tags" Target="../tags/tag408.xml"/><Relationship Id="rId7" Type="http://schemas.openxmlformats.org/officeDocument/2006/relationships/image" Target="../media/image5.png"/><Relationship Id="rId6" Type="http://schemas.openxmlformats.org/officeDocument/2006/relationships/tags" Target="../tags/tag407.xml"/><Relationship Id="rId5" Type="http://schemas.openxmlformats.org/officeDocument/2006/relationships/image" Target="../media/image4.png"/><Relationship Id="rId4" Type="http://schemas.openxmlformats.org/officeDocument/2006/relationships/tags" Target="../tags/tag406.xml"/><Relationship Id="rId3" Type="http://schemas.openxmlformats.org/officeDocument/2006/relationships/image" Target="../media/image1.jpeg"/><Relationship Id="rId2" Type="http://schemas.openxmlformats.org/officeDocument/2006/relationships/tags" Target="../tags/tag405.xml"/><Relationship Id="rId14" Type="http://schemas.openxmlformats.org/officeDocument/2006/relationships/tags" Target="../tags/tag413.xml"/><Relationship Id="rId13" Type="http://schemas.openxmlformats.org/officeDocument/2006/relationships/tags" Target="../tags/tag412.xml"/><Relationship Id="rId12" Type="http://schemas.openxmlformats.org/officeDocument/2006/relationships/tags" Target="../tags/tag411.xml"/><Relationship Id="rId11" Type="http://schemas.openxmlformats.org/officeDocument/2006/relationships/tags" Target="../tags/tag410.xml"/><Relationship Id="rId10" Type="http://schemas.openxmlformats.org/officeDocument/2006/relationships/tags" Target="../tags/tag409.xml"/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9" Type="http://schemas.openxmlformats.org/officeDocument/2006/relationships/image" Target="../media/image6.png"/><Relationship Id="rId8" Type="http://schemas.openxmlformats.org/officeDocument/2006/relationships/tags" Target="../tags/tag417.xml"/><Relationship Id="rId7" Type="http://schemas.openxmlformats.org/officeDocument/2006/relationships/image" Target="../media/image5.png"/><Relationship Id="rId6" Type="http://schemas.openxmlformats.org/officeDocument/2006/relationships/tags" Target="../tags/tag416.xml"/><Relationship Id="rId5" Type="http://schemas.openxmlformats.org/officeDocument/2006/relationships/image" Target="../media/image4.png"/><Relationship Id="rId4" Type="http://schemas.openxmlformats.org/officeDocument/2006/relationships/tags" Target="../tags/tag415.xml"/><Relationship Id="rId3" Type="http://schemas.openxmlformats.org/officeDocument/2006/relationships/image" Target="../media/image1.jpeg"/><Relationship Id="rId2" Type="http://schemas.openxmlformats.org/officeDocument/2006/relationships/tags" Target="../tags/tag414.xml"/><Relationship Id="rId13" Type="http://schemas.openxmlformats.org/officeDocument/2006/relationships/tags" Target="../tags/tag421.xml"/><Relationship Id="rId12" Type="http://schemas.openxmlformats.org/officeDocument/2006/relationships/tags" Target="../tags/tag420.xml"/><Relationship Id="rId11" Type="http://schemas.openxmlformats.org/officeDocument/2006/relationships/tags" Target="../tags/tag419.xml"/><Relationship Id="rId10" Type="http://schemas.openxmlformats.org/officeDocument/2006/relationships/tags" Target="../tags/tag418.xml"/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9" Type="http://schemas.openxmlformats.org/officeDocument/2006/relationships/tags" Target="../tags/tag426.xml"/><Relationship Id="rId8" Type="http://schemas.openxmlformats.org/officeDocument/2006/relationships/tags" Target="../tags/tag425.xml"/><Relationship Id="rId7" Type="http://schemas.openxmlformats.org/officeDocument/2006/relationships/image" Target="../media/image3.png"/><Relationship Id="rId6" Type="http://schemas.openxmlformats.org/officeDocument/2006/relationships/tags" Target="../tags/tag424.xml"/><Relationship Id="rId5" Type="http://schemas.openxmlformats.org/officeDocument/2006/relationships/image" Target="../media/image2.png"/><Relationship Id="rId4" Type="http://schemas.openxmlformats.org/officeDocument/2006/relationships/tags" Target="../tags/tag423.xml"/><Relationship Id="rId3" Type="http://schemas.openxmlformats.org/officeDocument/2006/relationships/image" Target="../media/image1.jpeg"/><Relationship Id="rId2" Type="http://schemas.openxmlformats.org/officeDocument/2006/relationships/tags" Target="../tags/tag422.xml"/><Relationship Id="rId13" Type="http://schemas.openxmlformats.org/officeDocument/2006/relationships/tags" Target="../tags/tag430.xml"/><Relationship Id="rId12" Type="http://schemas.openxmlformats.org/officeDocument/2006/relationships/tags" Target="../tags/tag429.xml"/><Relationship Id="rId11" Type="http://schemas.openxmlformats.org/officeDocument/2006/relationships/tags" Target="../tags/tag428.xml"/><Relationship Id="rId10" Type="http://schemas.openxmlformats.org/officeDocument/2006/relationships/tags" Target="../tags/tag427.xml"/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9" Type="http://schemas.openxmlformats.org/officeDocument/2006/relationships/image" Target="../media/image9.png"/><Relationship Id="rId8" Type="http://schemas.openxmlformats.org/officeDocument/2006/relationships/tags" Target="../tags/tag27.xml"/><Relationship Id="rId7" Type="http://schemas.openxmlformats.org/officeDocument/2006/relationships/image" Target="../media/image8.png"/><Relationship Id="rId6" Type="http://schemas.openxmlformats.org/officeDocument/2006/relationships/tags" Target="../tags/tag26.xml"/><Relationship Id="rId5" Type="http://schemas.openxmlformats.org/officeDocument/2006/relationships/image" Target="../media/image7.png"/><Relationship Id="rId4" Type="http://schemas.openxmlformats.org/officeDocument/2006/relationships/tags" Target="../tags/tag25.xml"/><Relationship Id="rId3" Type="http://schemas.openxmlformats.org/officeDocument/2006/relationships/image" Target="../media/image1.jpeg"/><Relationship Id="rId2" Type="http://schemas.openxmlformats.org/officeDocument/2006/relationships/tags" Target="../tags/tag24.xml"/><Relationship Id="rId14" Type="http://schemas.openxmlformats.org/officeDocument/2006/relationships/tags" Target="../tags/tag32.xml"/><Relationship Id="rId13" Type="http://schemas.openxmlformats.org/officeDocument/2006/relationships/tags" Target="../tags/tag31.xml"/><Relationship Id="rId12" Type="http://schemas.openxmlformats.org/officeDocument/2006/relationships/tags" Target="../tags/tag30.xml"/><Relationship Id="rId11" Type="http://schemas.openxmlformats.org/officeDocument/2006/relationships/tags" Target="../tags/tag29.xml"/><Relationship Id="rId10" Type="http://schemas.openxmlformats.org/officeDocument/2006/relationships/tags" Target="../tags/tag28.xml"/><Relationship Id="rId1" Type="http://schemas.openxmlformats.org/officeDocument/2006/relationships/slideMaster" Target="../slideMasters/slideMaster2.xml"/></Relationships>
</file>

<file path=ppt/slideLayouts/_rels/slideLayout50.xml.rels><?xml version="1.0" encoding="UTF-8" standalone="yes"?>
<Relationships xmlns="http://schemas.openxmlformats.org/package/2006/relationships"><Relationship Id="rId9" Type="http://schemas.openxmlformats.org/officeDocument/2006/relationships/image" Target="../media/image6.png"/><Relationship Id="rId8" Type="http://schemas.openxmlformats.org/officeDocument/2006/relationships/tags" Target="../tags/tag434.xml"/><Relationship Id="rId7" Type="http://schemas.openxmlformats.org/officeDocument/2006/relationships/image" Target="../media/image5.png"/><Relationship Id="rId6" Type="http://schemas.openxmlformats.org/officeDocument/2006/relationships/tags" Target="../tags/tag433.xml"/><Relationship Id="rId5" Type="http://schemas.openxmlformats.org/officeDocument/2006/relationships/image" Target="../media/image4.png"/><Relationship Id="rId4" Type="http://schemas.openxmlformats.org/officeDocument/2006/relationships/tags" Target="../tags/tag432.xml"/><Relationship Id="rId3" Type="http://schemas.openxmlformats.org/officeDocument/2006/relationships/image" Target="../media/image1.jpeg"/><Relationship Id="rId2" Type="http://schemas.openxmlformats.org/officeDocument/2006/relationships/tags" Target="../tags/tag431.xml"/><Relationship Id="rId13" Type="http://schemas.openxmlformats.org/officeDocument/2006/relationships/tags" Target="../tags/tag438.xml"/><Relationship Id="rId12" Type="http://schemas.openxmlformats.org/officeDocument/2006/relationships/tags" Target="../tags/tag437.xml"/><Relationship Id="rId11" Type="http://schemas.openxmlformats.org/officeDocument/2006/relationships/tags" Target="../tags/tag436.xml"/><Relationship Id="rId10" Type="http://schemas.openxmlformats.org/officeDocument/2006/relationships/tags" Target="../tags/tag435.xml"/><Relationship Id="rId1" Type="http://schemas.openxmlformats.org/officeDocument/2006/relationships/slideMaster" Target="../slideMasters/slideMaster4.xml"/></Relationships>
</file>

<file path=ppt/slideLayouts/_rels/slideLayout51.xml.rels><?xml version="1.0" encoding="UTF-8" standalone="yes"?>
<Relationships xmlns="http://schemas.openxmlformats.org/package/2006/relationships"><Relationship Id="rId9" Type="http://schemas.openxmlformats.org/officeDocument/2006/relationships/tags" Target="../tags/tag443.xml"/><Relationship Id="rId8" Type="http://schemas.openxmlformats.org/officeDocument/2006/relationships/image" Target="../media/image6.png"/><Relationship Id="rId7" Type="http://schemas.openxmlformats.org/officeDocument/2006/relationships/tags" Target="../tags/tag442.xml"/><Relationship Id="rId6" Type="http://schemas.openxmlformats.org/officeDocument/2006/relationships/image" Target="../media/image5.png"/><Relationship Id="rId5" Type="http://schemas.openxmlformats.org/officeDocument/2006/relationships/tags" Target="../tags/tag441.xml"/><Relationship Id="rId4" Type="http://schemas.openxmlformats.org/officeDocument/2006/relationships/tags" Target="../tags/tag440.xml"/><Relationship Id="rId3" Type="http://schemas.openxmlformats.org/officeDocument/2006/relationships/image" Target="../media/image1.jpeg"/><Relationship Id="rId2" Type="http://schemas.openxmlformats.org/officeDocument/2006/relationships/tags" Target="../tags/tag439.xml"/><Relationship Id="rId13" Type="http://schemas.openxmlformats.org/officeDocument/2006/relationships/tags" Target="../tags/tag447.xml"/><Relationship Id="rId12" Type="http://schemas.openxmlformats.org/officeDocument/2006/relationships/tags" Target="../tags/tag446.xml"/><Relationship Id="rId11" Type="http://schemas.openxmlformats.org/officeDocument/2006/relationships/tags" Target="../tags/tag445.xml"/><Relationship Id="rId10" Type="http://schemas.openxmlformats.org/officeDocument/2006/relationships/tags" Target="../tags/tag444.xml"/><Relationship Id="rId1" Type="http://schemas.openxmlformats.org/officeDocument/2006/relationships/slideMaster" Target="../slideMasters/slideMaster4.xml"/></Relationships>
</file>

<file path=ppt/slideLayouts/_rels/slideLayout52.xml.rels><?xml version="1.0" encoding="UTF-8" standalone="yes"?>
<Relationships xmlns="http://schemas.openxmlformats.org/package/2006/relationships"><Relationship Id="rId9" Type="http://schemas.openxmlformats.org/officeDocument/2006/relationships/tags" Target="../tags/tag453.xml"/><Relationship Id="rId8" Type="http://schemas.openxmlformats.org/officeDocument/2006/relationships/tags" Target="../tags/tag452.xml"/><Relationship Id="rId7" Type="http://schemas.openxmlformats.org/officeDocument/2006/relationships/tags" Target="../tags/tag451.xml"/><Relationship Id="rId6" Type="http://schemas.openxmlformats.org/officeDocument/2006/relationships/image" Target="../media/image5.png"/><Relationship Id="rId5" Type="http://schemas.openxmlformats.org/officeDocument/2006/relationships/tags" Target="../tags/tag450.xml"/><Relationship Id="rId4" Type="http://schemas.openxmlformats.org/officeDocument/2006/relationships/tags" Target="../tags/tag449.xml"/><Relationship Id="rId3" Type="http://schemas.openxmlformats.org/officeDocument/2006/relationships/image" Target="../media/image1.jpeg"/><Relationship Id="rId2" Type="http://schemas.openxmlformats.org/officeDocument/2006/relationships/tags" Target="../tags/tag448.xml"/><Relationship Id="rId12" Type="http://schemas.openxmlformats.org/officeDocument/2006/relationships/tags" Target="../tags/tag456.xml"/><Relationship Id="rId11" Type="http://schemas.openxmlformats.org/officeDocument/2006/relationships/tags" Target="../tags/tag455.xml"/><Relationship Id="rId10" Type="http://schemas.openxmlformats.org/officeDocument/2006/relationships/tags" Target="../tags/tag454.xml"/><Relationship Id="rId1" Type="http://schemas.openxmlformats.org/officeDocument/2006/relationships/slideMaster" Target="../slideMasters/slideMaster4.xml"/></Relationships>
</file>

<file path=ppt/slideLayouts/_rels/slideLayout53.xml.rels><?xml version="1.0" encoding="UTF-8" standalone="yes"?>
<Relationships xmlns="http://schemas.openxmlformats.org/package/2006/relationships"><Relationship Id="rId9" Type="http://schemas.openxmlformats.org/officeDocument/2006/relationships/tags" Target="../tags/tag462.xml"/><Relationship Id="rId8" Type="http://schemas.openxmlformats.org/officeDocument/2006/relationships/tags" Target="../tags/tag461.xml"/><Relationship Id="rId7" Type="http://schemas.openxmlformats.org/officeDocument/2006/relationships/tags" Target="../tags/tag460.xml"/><Relationship Id="rId6" Type="http://schemas.openxmlformats.org/officeDocument/2006/relationships/image" Target="../media/image6.png"/><Relationship Id="rId5" Type="http://schemas.openxmlformats.org/officeDocument/2006/relationships/tags" Target="../tags/tag459.xml"/><Relationship Id="rId4" Type="http://schemas.openxmlformats.org/officeDocument/2006/relationships/tags" Target="../tags/tag458.xml"/><Relationship Id="rId3" Type="http://schemas.openxmlformats.org/officeDocument/2006/relationships/image" Target="../media/image1.jpeg"/><Relationship Id="rId2" Type="http://schemas.openxmlformats.org/officeDocument/2006/relationships/tags" Target="../tags/tag457.xml"/><Relationship Id="rId12" Type="http://schemas.openxmlformats.org/officeDocument/2006/relationships/tags" Target="../tags/tag465.xml"/><Relationship Id="rId11" Type="http://schemas.openxmlformats.org/officeDocument/2006/relationships/tags" Target="../tags/tag464.xml"/><Relationship Id="rId10" Type="http://schemas.openxmlformats.org/officeDocument/2006/relationships/tags" Target="../tags/tag463.xml"/><Relationship Id="rId1" Type="http://schemas.openxmlformats.org/officeDocument/2006/relationships/slideMaster" Target="../slideMasters/slideMaster4.xml"/></Relationships>
</file>

<file path=ppt/slideLayouts/_rels/slideLayout54.xml.rels><?xml version="1.0" encoding="UTF-8" standalone="yes"?>
<Relationships xmlns="http://schemas.openxmlformats.org/package/2006/relationships"><Relationship Id="rId9" Type="http://schemas.openxmlformats.org/officeDocument/2006/relationships/tags" Target="../tags/tag471.xml"/><Relationship Id="rId8" Type="http://schemas.openxmlformats.org/officeDocument/2006/relationships/tags" Target="../tags/tag470.xml"/><Relationship Id="rId7" Type="http://schemas.openxmlformats.org/officeDocument/2006/relationships/tags" Target="../tags/tag469.xml"/><Relationship Id="rId6" Type="http://schemas.openxmlformats.org/officeDocument/2006/relationships/image" Target="../media/image5.png"/><Relationship Id="rId5" Type="http://schemas.openxmlformats.org/officeDocument/2006/relationships/tags" Target="../tags/tag468.xml"/><Relationship Id="rId4" Type="http://schemas.openxmlformats.org/officeDocument/2006/relationships/tags" Target="../tags/tag467.xml"/><Relationship Id="rId3" Type="http://schemas.openxmlformats.org/officeDocument/2006/relationships/image" Target="../media/image1.jpeg"/><Relationship Id="rId2" Type="http://schemas.openxmlformats.org/officeDocument/2006/relationships/tags" Target="../tags/tag466.xml"/><Relationship Id="rId12" Type="http://schemas.openxmlformats.org/officeDocument/2006/relationships/tags" Target="../tags/tag474.xml"/><Relationship Id="rId11" Type="http://schemas.openxmlformats.org/officeDocument/2006/relationships/tags" Target="../tags/tag473.xml"/><Relationship Id="rId10" Type="http://schemas.openxmlformats.org/officeDocument/2006/relationships/tags" Target="../tags/tag472.xml"/><Relationship Id="rId1" Type="http://schemas.openxmlformats.org/officeDocument/2006/relationships/slideMaster" Target="../slideMasters/slideMaster4.xml"/></Relationships>
</file>

<file path=ppt/slideLayouts/_rels/slideLayout55.xml.rels><?xml version="1.0" encoding="UTF-8" standalone="yes"?>
<Relationships xmlns="http://schemas.openxmlformats.org/package/2006/relationships"><Relationship Id="rId9" Type="http://schemas.openxmlformats.org/officeDocument/2006/relationships/tags" Target="../tags/tag480.xml"/><Relationship Id="rId8" Type="http://schemas.openxmlformats.org/officeDocument/2006/relationships/tags" Target="../tags/tag479.xml"/><Relationship Id="rId7" Type="http://schemas.openxmlformats.org/officeDocument/2006/relationships/tags" Target="../tags/tag478.xml"/><Relationship Id="rId6" Type="http://schemas.openxmlformats.org/officeDocument/2006/relationships/image" Target="../media/image6.png"/><Relationship Id="rId5" Type="http://schemas.openxmlformats.org/officeDocument/2006/relationships/tags" Target="../tags/tag477.xml"/><Relationship Id="rId4" Type="http://schemas.openxmlformats.org/officeDocument/2006/relationships/tags" Target="../tags/tag476.xml"/><Relationship Id="rId3" Type="http://schemas.openxmlformats.org/officeDocument/2006/relationships/image" Target="../media/image1.jpeg"/><Relationship Id="rId2" Type="http://schemas.openxmlformats.org/officeDocument/2006/relationships/tags" Target="../tags/tag475.xml"/><Relationship Id="rId14" Type="http://schemas.openxmlformats.org/officeDocument/2006/relationships/tags" Target="../tags/tag485.xml"/><Relationship Id="rId13" Type="http://schemas.openxmlformats.org/officeDocument/2006/relationships/tags" Target="../tags/tag484.xml"/><Relationship Id="rId12" Type="http://schemas.openxmlformats.org/officeDocument/2006/relationships/tags" Target="../tags/tag483.xml"/><Relationship Id="rId11" Type="http://schemas.openxmlformats.org/officeDocument/2006/relationships/tags" Target="../tags/tag482.xml"/><Relationship Id="rId10" Type="http://schemas.openxmlformats.org/officeDocument/2006/relationships/tags" Target="../tags/tag481.xml"/><Relationship Id="rId1" Type="http://schemas.openxmlformats.org/officeDocument/2006/relationships/slideMaster" Target="../slideMasters/slideMaster4.xml"/></Relationships>
</file>

<file path=ppt/slideLayouts/_rels/slideLayout56.xml.rels><?xml version="1.0" encoding="UTF-8" standalone="yes"?>
<Relationships xmlns="http://schemas.openxmlformats.org/package/2006/relationships"><Relationship Id="rId9" Type="http://schemas.openxmlformats.org/officeDocument/2006/relationships/tags" Target="../tags/tag490.xml"/><Relationship Id="rId8" Type="http://schemas.openxmlformats.org/officeDocument/2006/relationships/image" Target="../media/image6.png"/><Relationship Id="rId7" Type="http://schemas.openxmlformats.org/officeDocument/2006/relationships/tags" Target="../tags/tag489.xml"/><Relationship Id="rId6" Type="http://schemas.openxmlformats.org/officeDocument/2006/relationships/image" Target="../media/image5.png"/><Relationship Id="rId5" Type="http://schemas.openxmlformats.org/officeDocument/2006/relationships/tags" Target="../tags/tag488.xml"/><Relationship Id="rId4" Type="http://schemas.openxmlformats.org/officeDocument/2006/relationships/tags" Target="../tags/tag487.xml"/><Relationship Id="rId3" Type="http://schemas.openxmlformats.org/officeDocument/2006/relationships/image" Target="../media/image1.jpeg"/><Relationship Id="rId2" Type="http://schemas.openxmlformats.org/officeDocument/2006/relationships/tags" Target="../tags/tag486.xml"/><Relationship Id="rId13" Type="http://schemas.openxmlformats.org/officeDocument/2006/relationships/tags" Target="../tags/tag494.xml"/><Relationship Id="rId12" Type="http://schemas.openxmlformats.org/officeDocument/2006/relationships/tags" Target="../tags/tag493.xml"/><Relationship Id="rId11" Type="http://schemas.openxmlformats.org/officeDocument/2006/relationships/tags" Target="../tags/tag492.xml"/><Relationship Id="rId10" Type="http://schemas.openxmlformats.org/officeDocument/2006/relationships/tags" Target="../tags/tag491.xml"/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9" Type="http://schemas.openxmlformats.org/officeDocument/2006/relationships/image" Target="../media/image6.png"/><Relationship Id="rId8" Type="http://schemas.openxmlformats.org/officeDocument/2006/relationships/tags" Target="../tags/tag36.xml"/><Relationship Id="rId7" Type="http://schemas.openxmlformats.org/officeDocument/2006/relationships/image" Target="../media/image5.png"/><Relationship Id="rId6" Type="http://schemas.openxmlformats.org/officeDocument/2006/relationships/tags" Target="../tags/tag35.xml"/><Relationship Id="rId5" Type="http://schemas.openxmlformats.org/officeDocument/2006/relationships/image" Target="../media/image4.png"/><Relationship Id="rId4" Type="http://schemas.openxmlformats.org/officeDocument/2006/relationships/tags" Target="../tags/tag34.xml"/><Relationship Id="rId3" Type="http://schemas.openxmlformats.org/officeDocument/2006/relationships/image" Target="../media/image1.jpeg"/><Relationship Id="rId2" Type="http://schemas.openxmlformats.org/officeDocument/2006/relationships/tags" Target="../tags/tag33.xml"/><Relationship Id="rId15" Type="http://schemas.openxmlformats.org/officeDocument/2006/relationships/tags" Target="../tags/tag42.xml"/><Relationship Id="rId14" Type="http://schemas.openxmlformats.org/officeDocument/2006/relationships/tags" Target="../tags/tag41.xml"/><Relationship Id="rId13" Type="http://schemas.openxmlformats.org/officeDocument/2006/relationships/tags" Target="../tags/tag40.xml"/><Relationship Id="rId12" Type="http://schemas.openxmlformats.org/officeDocument/2006/relationships/tags" Target="../tags/tag39.xml"/><Relationship Id="rId11" Type="http://schemas.openxmlformats.org/officeDocument/2006/relationships/tags" Target="../tags/tag38.xml"/><Relationship Id="rId10" Type="http://schemas.openxmlformats.org/officeDocument/2006/relationships/tags" Target="../tags/tag37.xml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9" Type="http://schemas.openxmlformats.org/officeDocument/2006/relationships/image" Target="../media/image6.png"/><Relationship Id="rId8" Type="http://schemas.openxmlformats.org/officeDocument/2006/relationships/tags" Target="../tags/tag46.xml"/><Relationship Id="rId7" Type="http://schemas.openxmlformats.org/officeDocument/2006/relationships/image" Target="../media/image5.png"/><Relationship Id="rId6" Type="http://schemas.openxmlformats.org/officeDocument/2006/relationships/tags" Target="../tags/tag45.xml"/><Relationship Id="rId5" Type="http://schemas.openxmlformats.org/officeDocument/2006/relationships/image" Target="../media/image4.png"/><Relationship Id="rId4" Type="http://schemas.openxmlformats.org/officeDocument/2006/relationships/tags" Target="../tags/tag44.xml"/><Relationship Id="rId3" Type="http://schemas.openxmlformats.org/officeDocument/2006/relationships/image" Target="../media/image1.jpeg"/><Relationship Id="rId2" Type="http://schemas.openxmlformats.org/officeDocument/2006/relationships/tags" Target="../tags/tag43.xml"/><Relationship Id="rId17" Type="http://schemas.openxmlformats.org/officeDocument/2006/relationships/tags" Target="../tags/tag54.xml"/><Relationship Id="rId16" Type="http://schemas.openxmlformats.org/officeDocument/2006/relationships/tags" Target="../tags/tag53.xml"/><Relationship Id="rId15" Type="http://schemas.openxmlformats.org/officeDocument/2006/relationships/tags" Target="../tags/tag52.xml"/><Relationship Id="rId14" Type="http://schemas.openxmlformats.org/officeDocument/2006/relationships/tags" Target="../tags/tag51.xml"/><Relationship Id="rId13" Type="http://schemas.openxmlformats.org/officeDocument/2006/relationships/tags" Target="../tags/tag50.xml"/><Relationship Id="rId12" Type="http://schemas.openxmlformats.org/officeDocument/2006/relationships/tags" Target="../tags/tag49.xml"/><Relationship Id="rId11" Type="http://schemas.openxmlformats.org/officeDocument/2006/relationships/tags" Target="../tags/tag48.xml"/><Relationship Id="rId10" Type="http://schemas.openxmlformats.org/officeDocument/2006/relationships/tags" Target="../tags/tag47.xml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9" Type="http://schemas.openxmlformats.org/officeDocument/2006/relationships/tags" Target="../tags/tag59.xml"/><Relationship Id="rId8" Type="http://schemas.openxmlformats.org/officeDocument/2006/relationships/tags" Target="../tags/tag58.xml"/><Relationship Id="rId7" Type="http://schemas.openxmlformats.org/officeDocument/2006/relationships/image" Target="../media/image11.jpeg"/><Relationship Id="rId6" Type="http://schemas.openxmlformats.org/officeDocument/2006/relationships/tags" Target="../tags/tag57.xml"/><Relationship Id="rId5" Type="http://schemas.openxmlformats.org/officeDocument/2006/relationships/image" Target="../media/image10.jpeg"/><Relationship Id="rId4" Type="http://schemas.openxmlformats.org/officeDocument/2006/relationships/tags" Target="../tags/tag56.xml"/><Relationship Id="rId3" Type="http://schemas.openxmlformats.org/officeDocument/2006/relationships/image" Target="../media/image1.jpeg"/><Relationship Id="rId2" Type="http://schemas.openxmlformats.org/officeDocument/2006/relationships/tags" Target="../tags/tag55.xml"/><Relationship Id="rId11" Type="http://schemas.openxmlformats.org/officeDocument/2006/relationships/tags" Target="../tags/tag61.xml"/><Relationship Id="rId10" Type="http://schemas.openxmlformats.org/officeDocument/2006/relationships/tags" Target="../tags/tag60.xml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4" Type="http://schemas.openxmlformats.org/officeDocument/2006/relationships/tags" Target="../tags/tag64.xml"/><Relationship Id="rId3" Type="http://schemas.openxmlformats.org/officeDocument/2006/relationships/tags" Target="../tags/tag63.xml"/><Relationship Id="rId2" Type="http://schemas.openxmlformats.org/officeDocument/2006/relationships/tags" Target="../tags/tag62.xml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汉仪文黑-55简" panose="00020600040101010101" pitchFamily="18" charset="-122"/>
                <a:ea typeface="汉仪文黑-55简" panose="00020600040101010101" pitchFamily="18" charset="-122"/>
                <a:cs typeface="汉仪中黑S" panose="00020600040101010101" pitchFamily="18" charset="-122"/>
              </a:defRPr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汉仪文黑-55简" panose="00020600040101010101" pitchFamily="18" charset="-122"/>
                <a:ea typeface="汉仪文黑-55简" panose="00020600040101010101" pitchFamily="18" charset="-122"/>
                <a:cs typeface="汉仪中黑S" panose="00020600040101010101" pitchFamily="18" charset="-122"/>
              </a:defRPr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汉仪文黑-55简" panose="00020600040101010101" pitchFamily="18" charset="-122"/>
                <a:ea typeface="汉仪文黑-55简" panose="00020600040101010101" pitchFamily="18" charset="-122"/>
                <a:cs typeface="汉仪中黑S" panose="00020600040101010101" pitchFamily="18" charset="-122"/>
              </a:defRPr>
            </a:lvl1pPr>
          </a:lstStyle>
          <a:p>
            <a:pPr>
              <a:defRPr/>
            </a:pPr>
            <a:fld id="{07D04115-C947-4B3B-8BC9-A0E76F31C3BF}" type="slidenum">
              <a:rPr lang="zh-CN" altLang="zh-CN" smtClean="0"/>
            </a:fld>
            <a:endParaRPr lang="zh-CN" altLang="zh-C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 descr="3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-318" y="0"/>
            <a:ext cx="12192635" cy="6857365"/>
          </a:xfrm>
          <a:prstGeom prst="rect">
            <a:avLst/>
          </a:prstGeom>
        </p:spPr>
      </p:pic>
      <p:pic>
        <p:nvPicPr>
          <p:cNvPr id="8" name="图片 7" descr="VCG211367570136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>
            <a:alphaModFix amt="97000"/>
          </a:blip>
          <a:srcRect t="-1051"/>
          <a:stretch>
            <a:fillRect/>
          </a:stretch>
        </p:blipFill>
        <p:spPr>
          <a:xfrm>
            <a:off x="598368" y="219393"/>
            <a:ext cx="11030177" cy="6346824"/>
          </a:xfrm>
          <a:prstGeom prst="rect">
            <a:avLst/>
          </a:prstGeom>
        </p:spPr>
      </p:pic>
      <p:pic>
        <p:nvPicPr>
          <p:cNvPr id="16" name="图片 15" descr="VCG211367569875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7"/>
          <a:srcRect l="75733" t="-841" r="-6264" b="68826"/>
          <a:stretch>
            <a:fillRect/>
          </a:stretch>
        </p:blipFill>
        <p:spPr>
          <a:xfrm>
            <a:off x="10335257" y="0"/>
            <a:ext cx="1853555" cy="1796150"/>
          </a:xfrm>
          <a:prstGeom prst="rect">
            <a:avLst/>
          </a:prstGeom>
        </p:spPr>
      </p:pic>
      <p:pic>
        <p:nvPicPr>
          <p:cNvPr id="24" name="图片 23" descr="VCG211367569875"/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9"/>
          <a:srcRect l="-113278" t="-41662" r="-27718" b="-10777"/>
          <a:stretch>
            <a:fillRect/>
          </a:stretch>
        </p:blipFill>
        <p:spPr>
          <a:xfrm flipH="1">
            <a:off x="0" y="5052060"/>
            <a:ext cx="1844676" cy="1806563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10"/>
            </p:custDataLst>
          </p:nvPr>
        </p:nvSpPr>
        <p:spPr>
          <a:xfrm>
            <a:off x="669930" y="443234"/>
            <a:ext cx="10852237" cy="441964"/>
          </a:xfrm>
        </p:spPr>
        <p:txBody>
          <a:bodyPr vert="horz" lIns="90170" tIns="46990" rIns="90170" bIns="4699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11"/>
            </p:custDataLst>
          </p:nvPr>
        </p:nvSpPr>
        <p:spPr>
          <a:xfrm>
            <a:off x="669930" y="952508"/>
            <a:ext cx="5283242" cy="5388907"/>
          </a:xfrm>
        </p:spPr>
        <p:txBody>
          <a:bodyPr vert="horz" lIns="90170" tIns="46990" rIns="90170" bIns="4699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endParaRPr dirty="0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12"/>
            </p:custDataLst>
          </p:nvPr>
        </p:nvSpPr>
        <p:spPr>
          <a:xfrm>
            <a:off x="6238925" y="952508"/>
            <a:ext cx="5283242" cy="5388907"/>
          </a:xfrm>
        </p:spPr>
        <p:txBody>
          <a:bodyPr vert="horz" lIns="90170" tIns="46990" rIns="90170" bIns="4699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+mn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13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14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15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3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-318" y="0"/>
            <a:ext cx="12192635" cy="6857365"/>
          </a:xfrm>
          <a:prstGeom prst="rect">
            <a:avLst/>
          </a:prstGeom>
        </p:spPr>
      </p:pic>
      <p:pic>
        <p:nvPicPr>
          <p:cNvPr id="7" name="图片 6" descr="VCG211367570136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>
            <a:alphaModFix amt="97000"/>
          </a:blip>
          <a:srcRect t="-1051"/>
          <a:stretch>
            <a:fillRect/>
          </a:stretch>
        </p:blipFill>
        <p:spPr>
          <a:xfrm>
            <a:off x="598368" y="219393"/>
            <a:ext cx="11030177" cy="6346824"/>
          </a:xfrm>
          <a:prstGeom prst="rect">
            <a:avLst/>
          </a:prstGeom>
        </p:spPr>
      </p:pic>
      <p:pic>
        <p:nvPicPr>
          <p:cNvPr id="16" name="图片 15" descr="VCG211367569875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7"/>
          <a:srcRect l="75733" t="-841" r="-6264" b="68826"/>
          <a:stretch>
            <a:fillRect/>
          </a:stretch>
        </p:blipFill>
        <p:spPr>
          <a:xfrm>
            <a:off x="10335257" y="0"/>
            <a:ext cx="1853555" cy="1796150"/>
          </a:xfrm>
          <a:prstGeom prst="rect">
            <a:avLst/>
          </a:prstGeom>
        </p:spPr>
      </p:pic>
      <p:pic>
        <p:nvPicPr>
          <p:cNvPr id="24" name="图片 23" descr="VCG211367569875"/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9"/>
          <a:srcRect l="-113278" t="-41662" r="-27718" b="-10777"/>
          <a:stretch>
            <a:fillRect/>
          </a:stretch>
        </p:blipFill>
        <p:spPr>
          <a:xfrm flipH="1">
            <a:off x="0" y="5052060"/>
            <a:ext cx="1844676" cy="1806563"/>
          </a:xfrm>
          <a:prstGeom prst="rect">
            <a:avLst/>
          </a:prstGeom>
        </p:spPr>
      </p:pic>
      <p:sp>
        <p:nvSpPr>
          <p:cNvPr id="2" name="竖排标题 1"/>
          <p:cNvSpPr>
            <a:spLocks noGrp="1"/>
          </p:cNvSpPr>
          <p:nvPr>
            <p:ph type="title" orient="vert"/>
            <p:custDataLst>
              <p:tags r:id="rId10"/>
            </p:custDataLst>
          </p:nvPr>
        </p:nvSpPr>
        <p:spPr>
          <a:xfrm>
            <a:off x="10571135" y="952508"/>
            <a:ext cx="950984" cy="5388907"/>
          </a:xfrm>
        </p:spPr>
        <p:txBody>
          <a:bodyPr vert="eaVert" lIns="90170" tIns="46990" rIns="90170" bIns="4699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11"/>
            </p:custDataLst>
          </p:nvPr>
        </p:nvSpPr>
        <p:spPr>
          <a:xfrm>
            <a:off x="669925" y="952500"/>
            <a:ext cx="9828101" cy="5388907"/>
          </a:xfrm>
        </p:spPr>
        <p:txBody>
          <a:bodyPr vert="eaVert"/>
          <a:lstStyle>
            <a:lvl1pPr indent="0" eaLnBrk="1" fontAlgn="auto" latinLnBrk="0" hangingPunct="1">
              <a:defRPr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1pPr>
            <a:lvl2pPr indent="0" eaLnBrk="1" fontAlgn="auto" latinLnBrk="0" hangingPunct="1">
              <a:defRPr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2pPr>
            <a:lvl3pPr indent="0" eaLnBrk="1" fontAlgn="auto" latinLnBrk="0" hangingPunct="1">
              <a:defRPr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3pPr>
            <a:lvl4pPr indent="0" eaLnBrk="1" fontAlgn="auto" latinLnBrk="0" hangingPunct="1">
              <a:defRPr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4pPr>
            <a:lvl5pPr indent="0" eaLnBrk="1" fontAlgn="auto" latinLnBrk="0" hangingPunct="1">
              <a:defRPr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12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13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14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3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-318" y="0"/>
            <a:ext cx="12192635" cy="6857365"/>
          </a:xfrm>
          <a:prstGeom prst="rect">
            <a:avLst/>
          </a:prstGeom>
        </p:spPr>
      </p:pic>
      <p:pic>
        <p:nvPicPr>
          <p:cNvPr id="2" name="图片 1" descr="VCG211367570136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>
            <a:alphaModFix amt="97000"/>
          </a:blip>
          <a:srcRect t="-1051"/>
          <a:stretch>
            <a:fillRect/>
          </a:stretch>
        </p:blipFill>
        <p:spPr>
          <a:xfrm>
            <a:off x="598368" y="219393"/>
            <a:ext cx="11030177" cy="6346824"/>
          </a:xfrm>
          <a:prstGeom prst="rect">
            <a:avLst/>
          </a:prstGeom>
        </p:spPr>
      </p:pic>
      <p:pic>
        <p:nvPicPr>
          <p:cNvPr id="16" name="图片 15" descr="VCG211367569875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7"/>
          <a:srcRect l="75733" t="-841" r="-6264" b="68826"/>
          <a:stretch>
            <a:fillRect/>
          </a:stretch>
        </p:blipFill>
        <p:spPr>
          <a:xfrm>
            <a:off x="10335257" y="0"/>
            <a:ext cx="1853555" cy="1796150"/>
          </a:xfrm>
          <a:prstGeom prst="rect">
            <a:avLst/>
          </a:prstGeom>
        </p:spPr>
      </p:pic>
      <p:pic>
        <p:nvPicPr>
          <p:cNvPr id="24" name="图片 23" descr="VCG211367569875"/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9"/>
          <a:srcRect l="-113278" t="-41662" r="-27718" b="-10777"/>
          <a:stretch>
            <a:fillRect/>
          </a:stretch>
        </p:blipFill>
        <p:spPr>
          <a:xfrm flipH="1">
            <a:off x="0" y="5052060"/>
            <a:ext cx="1844676" cy="1806563"/>
          </a:xfrm>
          <a:prstGeom prst="rect">
            <a:avLst/>
          </a:prstGeom>
        </p:spPr>
      </p:pic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0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11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2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13"/>
            </p:custDataLst>
          </p:nvPr>
        </p:nvSpPr>
        <p:spPr>
          <a:xfrm>
            <a:off x="669930" y="952508"/>
            <a:ext cx="10852237" cy="5388907"/>
          </a:xfrm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3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-318" y="-20320"/>
            <a:ext cx="12192635" cy="6878307"/>
          </a:xfrm>
          <a:prstGeom prst="rect">
            <a:avLst/>
          </a:prstGeom>
        </p:spPr>
      </p:pic>
      <p:pic>
        <p:nvPicPr>
          <p:cNvPr id="11" name="图片 10" descr="VCG211367570136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>
            <a:alphaModFix amt="98000"/>
          </a:blip>
          <a:stretch>
            <a:fillRect/>
          </a:stretch>
        </p:blipFill>
        <p:spPr>
          <a:xfrm>
            <a:off x="508000" y="456447"/>
            <a:ext cx="10097138" cy="5960346"/>
          </a:xfrm>
          <a:prstGeom prst="rect">
            <a:avLst/>
          </a:prstGeom>
        </p:spPr>
      </p:pic>
      <p:pic>
        <p:nvPicPr>
          <p:cNvPr id="2" name="图片 1" descr="VCG211367570136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7"/>
          <a:srcRect l="-4883" t="-1319" r="-2887" b="-2272"/>
          <a:stretch>
            <a:fillRect/>
          </a:stretch>
        </p:blipFill>
        <p:spPr>
          <a:xfrm flipH="1">
            <a:off x="7207403" y="1962785"/>
            <a:ext cx="4825212" cy="4478020"/>
          </a:xfrm>
          <a:prstGeom prst="rect">
            <a:avLst/>
          </a:prstGeom>
        </p:spPr>
      </p:pic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8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9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0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副标题 2"/>
          <p:cNvSpPr/>
          <p:nvPr>
            <p:ph type="subTitle" idx="1" hasCustomPrompt="1"/>
            <p:custDataLst>
              <p:tags r:id="rId11"/>
            </p:custDataLst>
          </p:nvPr>
        </p:nvSpPr>
        <p:spPr>
          <a:xfrm>
            <a:off x="1248410" y="4659609"/>
            <a:ext cx="4846500" cy="607716"/>
          </a:xfrm>
        </p:spPr>
        <p:txBody>
          <a:bodyPr vert="horz" wrap="square" lIns="101600" tIns="0" rIns="82550" bIns="0" rtlCol="0" anchor="t" anchorCtr="0">
            <a:normAutofit/>
          </a:bodyPr>
          <a:lstStyle>
            <a:lvl1pPr marL="0" marR="0" indent="-228600" algn="l" defTabSz="914400" rtl="0" eaLnBrk="1" fontAlgn="auto" latinLnBrk="0" hangingPunct="1">
              <a:lnSpc>
                <a:spcPct val="123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Tx/>
              <a:buNone/>
              <a:defRPr kumimoji="0" lang="zh-CN" altLang="en-US" sz="2000" b="0" i="0" u="none" strike="noStrike" kern="1200" cap="none" spc="350" normalizeH="0" baseline="0" noProof="1" dirty="0">
                <a:solidFill>
                  <a:schemeClr val="dk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+mn-cs"/>
              </a:defRPr>
            </a:lvl1pPr>
            <a:lvl2pPr marL="6858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2pPr>
            <a:lvl3pPr marL="11430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3pPr>
            <a:lvl4pPr marL="16002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4pPr>
            <a:lvl5pPr marL="20574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>
                <a:sym typeface="+mn-ea"/>
              </a:rPr>
              <a:t>单击此处编辑副标题</a:t>
            </a:r>
            <a:endParaRPr>
              <a:sym typeface="+mn-ea"/>
            </a:endParaRPr>
          </a:p>
        </p:txBody>
      </p:sp>
      <p:sp>
        <p:nvSpPr>
          <p:cNvPr id="8" name="文本占位符 3"/>
          <p:cNvSpPr/>
          <p:nvPr>
            <p:ph type="body" idx="2" hasCustomPrompt="1"/>
            <p:custDataLst>
              <p:tags r:id="rId12"/>
            </p:custDataLst>
          </p:nvPr>
        </p:nvSpPr>
        <p:spPr>
          <a:xfrm>
            <a:off x="1248510" y="1590675"/>
            <a:ext cx="2513510" cy="607053"/>
          </a:xfrm>
        </p:spPr>
        <p:txBody>
          <a:bodyPr vert="horz" wrap="square" lIns="101600" tIns="90000" rIns="82550" bIns="0" rtlCol="0" anchor="t" anchorCtr="0">
            <a:normAutofit/>
          </a:bodyPr>
          <a:lstStyle>
            <a:lvl1pPr marL="0" marR="0" indent="-228600" algn="l" defTabSz="914400" rtl="0" eaLnBrk="1" fontAlgn="auto" latinLnBrk="0" hangingPunct="1">
              <a:lnSpc>
                <a:spcPct val="83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Tx/>
              <a:buNone/>
              <a:defRPr kumimoji="0" lang="zh-CN" altLang="en-US" sz="2800" b="0" i="0" u="none" strike="noStrike" kern="1200" cap="none" spc="0" normalizeH="0" baseline="0" noProof="1" dirty="0">
                <a:solidFill>
                  <a:schemeClr val="dk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  <a:lvl2pPr marL="6858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2pPr>
            <a:lvl3pPr marL="11430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3pPr>
            <a:lvl4pPr marL="16002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4pPr>
            <a:lvl5pPr marL="20574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>
                <a:sym typeface="+mn-ea"/>
              </a:rPr>
              <a:t>单击此处添加文本</a:t>
            </a:r>
            <a:endParaRPr>
              <a:sym typeface="+mn-ea"/>
            </a:endParaRPr>
          </a:p>
        </p:txBody>
      </p:sp>
      <p:sp>
        <p:nvSpPr>
          <p:cNvPr id="9" name="标题 5"/>
          <p:cNvSpPr/>
          <p:nvPr>
            <p:ph type="title" idx="3" hasCustomPrompt="1"/>
            <p:custDataLst>
              <p:tags r:id="rId13"/>
            </p:custDataLst>
          </p:nvPr>
        </p:nvSpPr>
        <p:spPr>
          <a:xfrm>
            <a:off x="1248410" y="2403310"/>
            <a:ext cx="4846500" cy="2210850"/>
          </a:xfrm>
        </p:spPr>
        <p:txBody>
          <a:bodyPr vert="horz" wrap="square" lIns="101600" tIns="38100" rIns="76200" bIns="38100" rtlCol="0" anchor="ctr" anchorCtr="0">
            <a:norm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kumimoji="0" lang="zh-CN" altLang="en-US" sz="6000" b="0" i="0" u="none" strike="noStrike" kern="1200" cap="none" spc="150" normalizeH="0" baseline="0" noProof="1" dirty="0">
                <a:solidFill>
                  <a:schemeClr val="dk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汉仪大黑简" panose="02010600000101010101" charset="-122"/>
                <a:cs typeface="+mn-cs"/>
              </a:defRPr>
            </a:lvl1pPr>
          </a:lstStyle>
          <a:p>
            <a:pPr lvl="0"/>
            <a:r>
              <a:rPr>
                <a:sym typeface="+mn-ea"/>
              </a:rPr>
              <a:t>编辑标题</a:t>
            </a:r>
            <a:endParaRPr>
              <a:sym typeface="+mn-ea"/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通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 descr="3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-318" y="0"/>
            <a:ext cx="12192635" cy="6857365"/>
          </a:xfrm>
          <a:prstGeom prst="rect">
            <a:avLst/>
          </a:prstGeom>
        </p:spPr>
      </p:pic>
      <p:pic>
        <p:nvPicPr>
          <p:cNvPr id="6" name="图片 5" descr="VCG211367570136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>
            <a:alphaModFix amt="97000"/>
          </a:blip>
          <a:srcRect t="-1051"/>
          <a:stretch>
            <a:fillRect/>
          </a:stretch>
        </p:blipFill>
        <p:spPr>
          <a:xfrm>
            <a:off x="598368" y="219393"/>
            <a:ext cx="11030177" cy="6346824"/>
          </a:xfrm>
          <a:prstGeom prst="rect">
            <a:avLst/>
          </a:prstGeom>
        </p:spPr>
      </p:pic>
      <p:pic>
        <p:nvPicPr>
          <p:cNvPr id="16" name="图片 15" descr="VCG211367569875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7"/>
          <a:srcRect l="75733" t="-841" r="-6264" b="68826"/>
          <a:stretch>
            <a:fillRect/>
          </a:stretch>
        </p:blipFill>
        <p:spPr>
          <a:xfrm>
            <a:off x="10335257" y="0"/>
            <a:ext cx="1853555" cy="1796150"/>
          </a:xfrm>
          <a:prstGeom prst="rect">
            <a:avLst/>
          </a:prstGeom>
        </p:spPr>
      </p:pic>
      <p:pic>
        <p:nvPicPr>
          <p:cNvPr id="24" name="图片 23" descr="VCG211367569875"/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9"/>
          <a:srcRect l="-113278" t="-41662" r="-27718" b="-10777"/>
          <a:stretch>
            <a:fillRect/>
          </a:stretch>
        </p:blipFill>
        <p:spPr>
          <a:xfrm flipH="1">
            <a:off x="0" y="5052060"/>
            <a:ext cx="1844676" cy="1806563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10"/>
            </p:custDataLst>
          </p:nvPr>
        </p:nvSpPr>
        <p:spPr/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1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12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3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相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3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-318" y="635"/>
            <a:ext cx="12192635" cy="6857365"/>
          </a:xfrm>
          <a:prstGeom prst="rect">
            <a:avLst/>
          </a:prstGeom>
        </p:spPr>
      </p:pic>
      <p:sp>
        <p:nvSpPr>
          <p:cNvPr id="6" name="矩形 5"/>
          <p:cNvSpPr/>
          <p:nvPr>
            <p:custDataLst>
              <p:tags r:id="rId4"/>
            </p:custDataLst>
          </p:nvPr>
        </p:nvSpPr>
        <p:spPr>
          <a:xfrm>
            <a:off x="292800" y="304200"/>
            <a:ext cx="11606400" cy="62496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pic>
        <p:nvPicPr>
          <p:cNvPr id="16" name="图片 15" descr="VCG211367569875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6"/>
          <a:srcRect l="75733" t="-841" r="-6264" b="68826"/>
          <a:stretch>
            <a:fillRect/>
          </a:stretch>
        </p:blipFill>
        <p:spPr>
          <a:xfrm>
            <a:off x="10632551" y="0"/>
            <a:ext cx="1556260" cy="1508062"/>
          </a:xfrm>
          <a:prstGeom prst="rect">
            <a:avLst/>
          </a:prstGeom>
        </p:spPr>
      </p:pic>
      <p:pic>
        <p:nvPicPr>
          <p:cNvPr id="24" name="图片 23" descr="VCG211367569875"/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8"/>
          <a:srcRect l="-113278" t="-41662" r="-27718" b="-10777"/>
          <a:stretch>
            <a:fillRect/>
          </a:stretch>
        </p:blipFill>
        <p:spPr>
          <a:xfrm flipH="1">
            <a:off x="0" y="5572131"/>
            <a:ext cx="1313634" cy="1286493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9"/>
            </p:custDataLst>
          </p:nvPr>
        </p:nvSpPr>
        <p:spPr>
          <a:xfrm>
            <a:off x="1281600" y="1249200"/>
            <a:ext cx="9626400" cy="723600"/>
          </a:xfrm>
        </p:spPr>
        <p:txBody>
          <a:bodyPr anchor="ctr"/>
          <a:lstStyle>
            <a:lvl1pPr>
              <a:defRPr sz="3200"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10"/>
            </p:custDataLst>
          </p:nvPr>
        </p:nvSpPr>
        <p:spPr>
          <a:xfrm>
            <a:off x="1281113" y="2163600"/>
            <a:ext cx="9626600" cy="34452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1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12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3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左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3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-318" y="635"/>
            <a:ext cx="12192635" cy="6857365"/>
          </a:xfrm>
          <a:prstGeom prst="rect">
            <a:avLst/>
          </a:prstGeom>
        </p:spPr>
      </p:pic>
      <p:sp>
        <p:nvSpPr>
          <p:cNvPr id="6" name="矩形 5"/>
          <p:cNvSpPr/>
          <p:nvPr>
            <p:custDataLst>
              <p:tags r:id="rId4"/>
            </p:custDataLst>
          </p:nvPr>
        </p:nvSpPr>
        <p:spPr>
          <a:xfrm>
            <a:off x="0" y="-8255"/>
            <a:ext cx="4823460" cy="6866255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p>
            <a:pPr lvl="0" algn="ctr"/>
            <a:endParaRPr lang="en-US" altLang="zh-CN" dirty="0">
              <a:solidFill>
                <a:schemeClr val="lt1"/>
              </a:solidFill>
              <a:sym typeface="+mn-ea"/>
            </a:endParaRPr>
          </a:p>
        </p:txBody>
      </p:sp>
      <p:pic>
        <p:nvPicPr>
          <p:cNvPr id="16" name="图片 15" descr="VCG211367569875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6"/>
          <a:srcRect l="75733" t="-841" r="-6264" b="68826"/>
          <a:stretch>
            <a:fillRect/>
          </a:stretch>
        </p:blipFill>
        <p:spPr>
          <a:xfrm>
            <a:off x="10454352" y="0"/>
            <a:ext cx="1734465" cy="1680747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7"/>
            </p:custDataLst>
          </p:nvPr>
        </p:nvSpPr>
        <p:spPr>
          <a:xfrm>
            <a:off x="583200" y="770400"/>
            <a:ext cx="3960000" cy="882000"/>
          </a:xfrm>
        </p:spPr>
        <p:txBody>
          <a:bodyPr anchor="ctr" anchorCtr="0"/>
          <a:lstStyle>
            <a:lvl1pPr>
              <a:defRPr sz="3600"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1pPr>
          </a:lstStyle>
          <a:p>
            <a:r>
              <a:rPr lang="zh-CN" altLang="en-US" dirty="0"/>
              <a:t>单击编辑标题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8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9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0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11"/>
            </p:custDataLst>
          </p:nvPr>
        </p:nvSpPr>
        <p:spPr>
          <a:xfrm>
            <a:off x="586800" y="1764000"/>
            <a:ext cx="3956400" cy="40932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12"/>
            </p:custDataLst>
          </p:nvPr>
        </p:nvSpPr>
        <p:spPr>
          <a:xfrm>
            <a:off x="5101200" y="769938"/>
            <a:ext cx="6480000" cy="5087937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上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3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-318" y="635"/>
            <a:ext cx="12192635" cy="6857365"/>
          </a:xfrm>
          <a:prstGeom prst="rect">
            <a:avLst/>
          </a:prstGeom>
        </p:spPr>
      </p:pic>
      <p:sp>
        <p:nvSpPr>
          <p:cNvPr id="6" name="矩形 5"/>
          <p:cNvSpPr/>
          <p:nvPr>
            <p:custDataLst>
              <p:tags r:id="rId4"/>
            </p:custDataLst>
          </p:nvPr>
        </p:nvSpPr>
        <p:spPr>
          <a:xfrm>
            <a:off x="0" y="0"/>
            <a:ext cx="12192000" cy="26640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p>
            <a:pPr lvl="0" algn="ctr"/>
            <a:endParaRPr lang="en-US" altLang="zh-CN">
              <a:solidFill>
                <a:schemeClr val="lt1"/>
              </a:solidFill>
              <a:sym typeface="+mn-ea"/>
            </a:endParaRPr>
          </a:p>
        </p:txBody>
      </p:sp>
      <p:pic>
        <p:nvPicPr>
          <p:cNvPr id="24" name="图片 23" descr="VCG211367569875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6"/>
          <a:srcRect l="-113278" t="-41662" r="-27718" b="-10777"/>
          <a:stretch>
            <a:fillRect/>
          </a:stretch>
        </p:blipFill>
        <p:spPr>
          <a:xfrm flipH="1">
            <a:off x="0" y="5052060"/>
            <a:ext cx="1844676" cy="1806563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>
          <a:xfrm>
            <a:off x="612000" y="781200"/>
            <a:ext cx="10976400" cy="626400"/>
          </a:xfrm>
        </p:spPr>
        <p:txBody>
          <a:bodyPr anchor="ctr"/>
          <a:lstStyle>
            <a:lvl1pPr algn="ctr">
              <a:defRPr sz="3600"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8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9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0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11"/>
            </p:custDataLst>
          </p:nvPr>
        </p:nvSpPr>
        <p:spPr>
          <a:xfrm>
            <a:off x="612000" y="1659600"/>
            <a:ext cx="10975975" cy="828000"/>
          </a:xfrm>
        </p:spPr>
        <p:txBody>
          <a:bodyPr/>
          <a:lstStyle>
            <a:lvl1pPr algn="ctr"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12"/>
            </p:custDataLst>
          </p:nvPr>
        </p:nvSpPr>
        <p:spPr>
          <a:xfrm>
            <a:off x="612775" y="2808000"/>
            <a:ext cx="10965600" cy="34308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下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3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-318" y="0"/>
            <a:ext cx="12192635" cy="6857365"/>
          </a:xfrm>
          <a:prstGeom prst="rect">
            <a:avLst/>
          </a:prstGeom>
        </p:spPr>
      </p:pic>
      <p:sp>
        <p:nvSpPr>
          <p:cNvPr id="6" name="矩形 5"/>
          <p:cNvSpPr/>
          <p:nvPr>
            <p:custDataLst>
              <p:tags r:id="rId4"/>
            </p:custDataLst>
          </p:nvPr>
        </p:nvSpPr>
        <p:spPr>
          <a:xfrm>
            <a:off x="0" y="5029836"/>
            <a:ext cx="12192000" cy="1828799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p>
            <a:pPr lvl="0" algn="ctr"/>
            <a:endParaRPr lang="en-US" altLang="zh-CN">
              <a:solidFill>
                <a:schemeClr val="lt1"/>
              </a:solidFill>
              <a:sym typeface="+mn-ea"/>
            </a:endParaRPr>
          </a:p>
        </p:txBody>
      </p:sp>
      <p:pic>
        <p:nvPicPr>
          <p:cNvPr id="16" name="图片 15" descr="VCG211367569875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6"/>
          <a:srcRect l="75733" t="-841" r="-6264" b="68826"/>
          <a:stretch>
            <a:fillRect/>
          </a:stretch>
        </p:blipFill>
        <p:spPr>
          <a:xfrm>
            <a:off x="10680071" y="0"/>
            <a:ext cx="1508746" cy="1462019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>
          <a:xfrm>
            <a:off x="604800" y="669600"/>
            <a:ext cx="10976400" cy="565200"/>
          </a:xfrm>
        </p:spPr>
        <p:txBody>
          <a:bodyPr anchor="ctr" anchorCtr="0"/>
          <a:lstStyle>
            <a:lvl1pPr algn="ctr">
              <a:defRPr sz="3200"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8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9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0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11"/>
            </p:custDataLst>
          </p:nvPr>
        </p:nvSpPr>
        <p:spPr>
          <a:xfrm>
            <a:off x="604837" y="1681200"/>
            <a:ext cx="10990800" cy="32112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文本占位符 8"/>
          <p:cNvSpPr>
            <a:spLocks noGrp="1"/>
          </p:cNvSpPr>
          <p:nvPr>
            <p:ph type="body" sz="quarter" idx="14"/>
            <p:custDataLst>
              <p:tags r:id="rId12"/>
            </p:custDataLst>
          </p:nvPr>
        </p:nvSpPr>
        <p:spPr>
          <a:xfrm>
            <a:off x="594000" y="5180400"/>
            <a:ext cx="11001600" cy="10116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导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3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-318" y="635"/>
            <a:ext cx="12192635" cy="6857365"/>
          </a:xfrm>
          <a:prstGeom prst="rect">
            <a:avLst/>
          </a:prstGeom>
        </p:spPr>
      </p:pic>
      <p:sp>
        <p:nvSpPr>
          <p:cNvPr id="6" name="矩形 5"/>
          <p:cNvSpPr/>
          <p:nvPr>
            <p:custDataLst>
              <p:tags r:id="rId4"/>
            </p:custDataLst>
          </p:nvPr>
        </p:nvSpPr>
        <p:spPr>
          <a:xfrm>
            <a:off x="0" y="0"/>
            <a:ext cx="12192000" cy="9144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p>
            <a:pPr lvl="0" algn="ctr"/>
            <a:endParaRPr lang="en-US" altLang="zh-CN">
              <a:solidFill>
                <a:schemeClr val="lt1"/>
              </a:solidFill>
              <a:sym typeface="+mn-ea"/>
            </a:endParaRPr>
          </a:p>
        </p:txBody>
      </p:sp>
      <p:pic>
        <p:nvPicPr>
          <p:cNvPr id="24" name="图片 23" descr="VCG211367569875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6"/>
          <a:srcRect l="-113278" t="-41662" r="-27718" b="-10777"/>
          <a:stretch>
            <a:fillRect/>
          </a:stretch>
        </p:blipFill>
        <p:spPr>
          <a:xfrm flipH="1">
            <a:off x="0" y="5052060"/>
            <a:ext cx="1844676" cy="1806563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>
          <a:xfrm>
            <a:off x="579600" y="237600"/>
            <a:ext cx="11037600" cy="441964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8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9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0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11"/>
            </p:custDataLst>
          </p:nvPr>
        </p:nvSpPr>
        <p:spPr>
          <a:xfrm>
            <a:off x="579600" y="1663200"/>
            <a:ext cx="5342400" cy="28944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12"/>
            </p:custDataLst>
          </p:nvPr>
        </p:nvSpPr>
        <p:spPr>
          <a:xfrm>
            <a:off x="6242400" y="1663200"/>
            <a:ext cx="5367600" cy="28944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11" name="文本占位符 10"/>
          <p:cNvSpPr>
            <a:spLocks noGrp="1"/>
          </p:cNvSpPr>
          <p:nvPr>
            <p:ph type="body" sz="quarter" idx="15"/>
            <p:custDataLst>
              <p:tags r:id="rId13"/>
            </p:custDataLst>
          </p:nvPr>
        </p:nvSpPr>
        <p:spPr>
          <a:xfrm>
            <a:off x="572400" y="4816800"/>
            <a:ext cx="5342400" cy="7812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13" name="文本占位符 12"/>
          <p:cNvSpPr>
            <a:spLocks noGrp="1"/>
          </p:cNvSpPr>
          <p:nvPr>
            <p:ph type="body" sz="quarter" idx="16"/>
            <p:custDataLst>
              <p:tags r:id="rId14"/>
            </p:custDataLst>
          </p:nvPr>
        </p:nvSpPr>
        <p:spPr>
          <a:xfrm>
            <a:off x="6253200" y="4813200"/>
            <a:ext cx="5367600" cy="7812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>
            <a:lvl1pPr>
              <a:defRPr>
                <a:latin typeface="汉仪文黑-55简" panose="00020600040101010101" pitchFamily="18" charset="-122"/>
                <a:ea typeface="汉仪中黑S" panose="00020600040101010101" pitchFamily="18" charset="-122"/>
                <a:cs typeface="汉仪中黑S" panose="00020600040101010101" pitchFamily="18" charset="-122"/>
                <a:sym typeface="汉仪中黑S" panose="00020600040101010101" pitchFamily="18" charset="-122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608400" y="1490400"/>
            <a:ext cx="10969200" cy="4759200"/>
          </a:xfrm>
        </p:spPr>
        <p:txBody>
          <a:bodyPr vert="horz" lIns="90000" tIns="46800" rIns="90000" bIns="46800" rtlCol="0">
            <a:normAutofit/>
          </a:bodyPr>
          <a:lstStyle>
            <a:lvl1pPr>
              <a:defRPr>
                <a:latin typeface="汉仪文黑-55简" panose="00020600040101010101" pitchFamily="18" charset="-122"/>
                <a:ea typeface="汉仪中黑S" panose="00020600040101010101" pitchFamily="18" charset="-122"/>
                <a:cs typeface="汉仪中黑S" panose="00020600040101010101" pitchFamily="18" charset="-122"/>
                <a:sym typeface="汉仪中黑S" panose="00020600040101010101" pitchFamily="18" charset="-122"/>
              </a:defRPr>
            </a:lvl1pPr>
            <a:lvl2pPr>
              <a:defRPr>
                <a:latin typeface="汉仪文黑-55简" panose="00020600040101010101" pitchFamily="18" charset="-122"/>
                <a:ea typeface="汉仪中黑S" panose="00020600040101010101" pitchFamily="18" charset="-122"/>
                <a:cs typeface="汉仪中黑S" panose="00020600040101010101" pitchFamily="18" charset="-122"/>
                <a:sym typeface="汉仪中黑S" panose="00020600040101010101" pitchFamily="18" charset="-122"/>
              </a:defRPr>
            </a:lvl2pPr>
            <a:lvl3pPr>
              <a:defRPr>
                <a:latin typeface="汉仪文黑-55简" panose="00020600040101010101" pitchFamily="18" charset="-122"/>
                <a:ea typeface="汉仪中黑S" panose="00020600040101010101" pitchFamily="18" charset="-122"/>
                <a:cs typeface="汉仪中黑S" panose="00020600040101010101" pitchFamily="18" charset="-122"/>
                <a:sym typeface="汉仪中黑S" panose="00020600040101010101" pitchFamily="18" charset="-122"/>
              </a:defRPr>
            </a:lvl3pPr>
            <a:lvl4pPr>
              <a:defRPr>
                <a:latin typeface="汉仪文黑-55简" panose="00020600040101010101" pitchFamily="18" charset="-122"/>
                <a:ea typeface="汉仪中黑S" panose="00020600040101010101" pitchFamily="18" charset="-122"/>
                <a:cs typeface="汉仪中黑S" panose="00020600040101010101" pitchFamily="18" charset="-122"/>
                <a:sym typeface="汉仪中黑S" panose="00020600040101010101" pitchFamily="18" charset="-122"/>
              </a:defRPr>
            </a:lvl4pPr>
            <a:lvl5pPr>
              <a:defRPr>
                <a:latin typeface="汉仪文黑-55简" panose="00020600040101010101" pitchFamily="18" charset="-122"/>
                <a:ea typeface="汉仪中黑S" panose="00020600040101010101" pitchFamily="18" charset="-122"/>
                <a:cs typeface="汉仪中黑S" panose="00020600040101010101" pitchFamily="18" charset="-122"/>
                <a:sym typeface="汉仪中黑S" panose="00020600040101010101" pitchFamily="18" charset="-122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>
          <a:xfrm>
            <a:off x="612000" y="6314400"/>
            <a:ext cx="2700000" cy="316800"/>
          </a:xfrm>
        </p:spPr>
        <p:txBody>
          <a:bodyPr/>
          <a:lstStyle>
            <a:lvl1pPr>
              <a:defRPr>
                <a:latin typeface="汉仪文黑-55简" panose="00020600040101010101" pitchFamily="18" charset="-122"/>
                <a:ea typeface="汉仪文黑-55简" panose="00020600040101010101" pitchFamily="18" charset="-122"/>
                <a:cs typeface="汉仪中黑S" panose="00020600040101010101" pitchFamily="18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>
          <a:xfrm>
            <a:off x="4116000" y="6314400"/>
            <a:ext cx="3960000" cy="316800"/>
          </a:xfrm>
        </p:spPr>
        <p:txBody>
          <a:bodyPr/>
          <a:lstStyle>
            <a:lvl1pPr>
              <a:defRPr>
                <a:latin typeface="汉仪文黑-55简" panose="00020600040101010101" pitchFamily="18" charset="-122"/>
                <a:ea typeface="汉仪文黑-55简" panose="00020600040101010101" pitchFamily="18" charset="-122"/>
                <a:cs typeface="汉仪中黑S" panose="00020600040101010101" pitchFamily="18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>
          <a:xfrm>
            <a:off x="8877600" y="6314400"/>
            <a:ext cx="2700000" cy="316800"/>
          </a:xfrm>
        </p:spPr>
        <p:txBody>
          <a:bodyPr/>
          <a:lstStyle>
            <a:lvl1pPr>
              <a:defRPr>
                <a:latin typeface="汉仪文黑-55简" panose="00020600040101010101" pitchFamily="18" charset="-122"/>
                <a:ea typeface="汉仪文黑-55简" panose="00020600040101010101" pitchFamily="18" charset="-122"/>
                <a:cs typeface="汉仪中黑S" panose="00020600040101010101" pitchFamily="18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腰带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3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-318" y="0"/>
            <a:ext cx="12192635" cy="6857365"/>
          </a:xfrm>
          <a:prstGeom prst="rect">
            <a:avLst/>
          </a:prstGeom>
        </p:spPr>
      </p:pic>
      <p:sp>
        <p:nvSpPr>
          <p:cNvPr id="6" name="矩形 5"/>
          <p:cNvSpPr/>
          <p:nvPr>
            <p:custDataLst>
              <p:tags r:id="rId4"/>
            </p:custDataLst>
          </p:nvPr>
        </p:nvSpPr>
        <p:spPr>
          <a:xfrm>
            <a:off x="0" y="959224"/>
            <a:ext cx="12192000" cy="4939553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p>
            <a:pPr lvl="0" algn="ctr"/>
            <a:endParaRPr lang="en-US" altLang="zh-CN">
              <a:solidFill>
                <a:schemeClr val="lt1"/>
              </a:solidFill>
              <a:sym typeface="+mn-ea"/>
            </a:endParaRPr>
          </a:p>
        </p:txBody>
      </p:sp>
      <p:pic>
        <p:nvPicPr>
          <p:cNvPr id="16" name="图片 15" descr="VCG211367569875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6"/>
          <a:srcRect l="75733" t="-841" r="-6264" b="68826"/>
          <a:stretch>
            <a:fillRect/>
          </a:stretch>
        </p:blipFill>
        <p:spPr>
          <a:xfrm>
            <a:off x="10667476" y="0"/>
            <a:ext cx="1521349" cy="1474232"/>
          </a:xfrm>
          <a:prstGeom prst="rect">
            <a:avLst/>
          </a:prstGeom>
        </p:spPr>
      </p:pic>
      <p:pic>
        <p:nvPicPr>
          <p:cNvPr id="24" name="图片 23" descr="VCG211367569875"/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8"/>
          <a:srcRect l="-113278" t="-41662" r="-27718" b="-10777"/>
          <a:stretch>
            <a:fillRect/>
          </a:stretch>
        </p:blipFill>
        <p:spPr>
          <a:xfrm flipH="1">
            <a:off x="0" y="5497987"/>
            <a:ext cx="1389341" cy="1360636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9"/>
            </p:custDataLst>
          </p:nvPr>
        </p:nvSpPr>
        <p:spPr>
          <a:xfrm>
            <a:off x="1522800" y="1339200"/>
            <a:ext cx="9144000" cy="2386800"/>
          </a:xfrm>
        </p:spPr>
        <p:txBody>
          <a:bodyPr anchor="b"/>
          <a:lstStyle>
            <a:lvl1pPr algn="ctr">
              <a:defRPr sz="6000"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0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11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2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13"/>
            </p:custDataLst>
          </p:nvPr>
        </p:nvSpPr>
        <p:spPr>
          <a:xfrm>
            <a:off x="1522413" y="3862800"/>
            <a:ext cx="9144000" cy="1656000"/>
          </a:xfrm>
        </p:spPr>
        <p:txBody>
          <a:bodyPr/>
          <a:lstStyle>
            <a:lvl1pPr algn="ctr"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3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-318" y="-20320"/>
            <a:ext cx="12192635" cy="6878307"/>
          </a:xfrm>
          <a:prstGeom prst="rect">
            <a:avLst/>
          </a:prstGeom>
        </p:spPr>
      </p:pic>
      <p:pic>
        <p:nvPicPr>
          <p:cNvPr id="11" name="图片 10" descr="VCG211367570136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>
            <a:alphaModFix amt="98000"/>
          </a:blip>
          <a:stretch>
            <a:fillRect/>
          </a:stretch>
        </p:blipFill>
        <p:spPr>
          <a:xfrm>
            <a:off x="508000" y="456447"/>
            <a:ext cx="10097138" cy="5960346"/>
          </a:xfrm>
          <a:prstGeom prst="rect">
            <a:avLst/>
          </a:prstGeom>
        </p:spPr>
      </p:pic>
      <p:pic>
        <p:nvPicPr>
          <p:cNvPr id="3" name="图片 2" descr="VCG211367570136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7"/>
          <a:srcRect l="-4883" t="-1319" r="-2887" b="-2272"/>
          <a:stretch>
            <a:fillRect/>
          </a:stretch>
        </p:blipFill>
        <p:spPr>
          <a:xfrm flipH="1">
            <a:off x="7207403" y="1962785"/>
            <a:ext cx="4825212" cy="4478020"/>
          </a:xfrm>
          <a:prstGeom prst="rect">
            <a:avLst/>
          </a:prstGeom>
        </p:spPr>
      </p:pic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8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9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10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4" name="副标题 2"/>
          <p:cNvSpPr/>
          <p:nvPr>
            <p:ph type="subTitle" idx="1" hasCustomPrompt="1"/>
            <p:custDataLst>
              <p:tags r:id="rId11"/>
            </p:custDataLst>
          </p:nvPr>
        </p:nvSpPr>
        <p:spPr>
          <a:xfrm>
            <a:off x="1248410" y="4659609"/>
            <a:ext cx="4846500" cy="607716"/>
          </a:xfrm>
        </p:spPr>
        <p:txBody>
          <a:bodyPr vert="horz" wrap="square" lIns="101600" tIns="0" rIns="82550" bIns="0" rtlCol="0" anchor="t" anchorCtr="0">
            <a:normAutofit/>
          </a:bodyPr>
          <a:lstStyle>
            <a:lvl1pPr marL="0" marR="0" indent="-228600" algn="l" defTabSz="914400" rtl="0" eaLnBrk="1" fontAlgn="auto" latinLnBrk="0" hangingPunct="1">
              <a:lnSpc>
                <a:spcPct val="123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Tx/>
              <a:buNone/>
              <a:defRPr kumimoji="0" lang="zh-CN" altLang="en-US" sz="2000" b="0" i="0" u="none" strike="noStrike" kern="1200" cap="none" spc="350" normalizeH="0" baseline="0" noProof="1" dirty="0">
                <a:solidFill>
                  <a:schemeClr val="dk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+mn-cs"/>
              </a:defRPr>
            </a:lvl1pPr>
            <a:lvl2pPr marL="6858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2pPr>
            <a:lvl3pPr marL="11430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3pPr>
            <a:lvl4pPr marL="16002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4pPr>
            <a:lvl5pPr marL="20574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>
                <a:sym typeface="+mn-ea"/>
              </a:rPr>
              <a:t>单击此处编辑副标题</a:t>
            </a:r>
            <a:endParaRPr>
              <a:sym typeface="+mn-ea"/>
            </a:endParaRPr>
          </a:p>
        </p:txBody>
      </p:sp>
      <p:sp>
        <p:nvSpPr>
          <p:cNvPr id="5" name="文本占位符 3"/>
          <p:cNvSpPr/>
          <p:nvPr>
            <p:ph type="body" idx="2" hasCustomPrompt="1"/>
            <p:custDataLst>
              <p:tags r:id="rId12"/>
            </p:custDataLst>
          </p:nvPr>
        </p:nvSpPr>
        <p:spPr>
          <a:xfrm>
            <a:off x="1248510" y="1590675"/>
            <a:ext cx="2513510" cy="607053"/>
          </a:xfrm>
        </p:spPr>
        <p:txBody>
          <a:bodyPr vert="horz" wrap="square" lIns="101600" tIns="90000" rIns="82550" bIns="0" rtlCol="0" anchor="t" anchorCtr="0">
            <a:normAutofit/>
          </a:bodyPr>
          <a:lstStyle>
            <a:lvl1pPr marL="0" marR="0" indent="-228600" algn="l" defTabSz="914400" rtl="0" eaLnBrk="1" fontAlgn="auto" latinLnBrk="0" hangingPunct="1">
              <a:lnSpc>
                <a:spcPct val="83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Tx/>
              <a:buNone/>
              <a:defRPr kumimoji="0" lang="zh-CN" altLang="en-US" sz="2800" b="0" i="0" u="none" strike="noStrike" kern="1200" cap="none" spc="0" normalizeH="0" baseline="0" noProof="1" dirty="0">
                <a:solidFill>
                  <a:schemeClr val="dk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+mn-cs"/>
              </a:defRPr>
            </a:lvl1pPr>
            <a:lvl2pPr marL="6858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2pPr>
            <a:lvl3pPr marL="11430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3pPr>
            <a:lvl4pPr marL="16002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4pPr>
            <a:lvl5pPr marL="20574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>
                <a:sym typeface="+mn-ea"/>
              </a:rPr>
              <a:t>单击此处添加文本</a:t>
            </a:r>
            <a:endParaRPr>
              <a:sym typeface="+mn-ea"/>
            </a:endParaRPr>
          </a:p>
        </p:txBody>
      </p:sp>
      <p:sp>
        <p:nvSpPr>
          <p:cNvPr id="6" name="标题 5"/>
          <p:cNvSpPr/>
          <p:nvPr>
            <p:ph type="ctrTitle" idx="3" hasCustomPrompt="1"/>
            <p:custDataLst>
              <p:tags r:id="rId13"/>
            </p:custDataLst>
          </p:nvPr>
        </p:nvSpPr>
        <p:spPr>
          <a:xfrm>
            <a:off x="1248410" y="2403310"/>
            <a:ext cx="4846500" cy="2210850"/>
          </a:xfrm>
        </p:spPr>
        <p:txBody>
          <a:bodyPr vert="horz" wrap="square" lIns="101600" tIns="38100" rIns="76200" bIns="38100" rtlCol="0" anchor="ctr" anchorCtr="0">
            <a:norm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kumimoji="0" lang="zh-CN" altLang="en-US" sz="6000" b="0" i="0" u="none" strike="noStrike" kern="1200" cap="none" spc="150" normalizeH="0" baseline="0" noProof="1" dirty="0">
                <a:solidFill>
                  <a:schemeClr val="dk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汉仪大黑简" panose="02010600000101010101" charset="-122"/>
                <a:cs typeface="+mn-cs"/>
              </a:defRPr>
            </a:lvl1pPr>
          </a:lstStyle>
          <a:p>
            <a:pPr lvl="0"/>
            <a:r>
              <a:rPr>
                <a:sym typeface="+mn-ea"/>
              </a:rPr>
              <a:t>编辑标题</a:t>
            </a:r>
            <a:endParaRPr>
              <a:sym typeface="+mn-ea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3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-318" y="0"/>
            <a:ext cx="12192635" cy="6857365"/>
          </a:xfrm>
          <a:prstGeom prst="rect">
            <a:avLst/>
          </a:prstGeom>
        </p:spPr>
      </p:pic>
      <p:pic>
        <p:nvPicPr>
          <p:cNvPr id="7" name="图片 6" descr="VCG211367570136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>
            <a:alphaModFix amt="97000"/>
          </a:blip>
          <a:srcRect t="-1051"/>
          <a:stretch>
            <a:fillRect/>
          </a:stretch>
        </p:blipFill>
        <p:spPr>
          <a:xfrm>
            <a:off x="598368" y="219393"/>
            <a:ext cx="11030177" cy="6346824"/>
          </a:xfrm>
          <a:prstGeom prst="rect">
            <a:avLst/>
          </a:prstGeom>
        </p:spPr>
      </p:pic>
      <p:pic>
        <p:nvPicPr>
          <p:cNvPr id="16" name="图片 15" descr="VCG211367569875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7"/>
          <a:srcRect l="75733" t="-841" r="-6264" b="68826"/>
          <a:stretch>
            <a:fillRect/>
          </a:stretch>
        </p:blipFill>
        <p:spPr>
          <a:xfrm>
            <a:off x="10335257" y="0"/>
            <a:ext cx="1853555" cy="1796150"/>
          </a:xfrm>
          <a:prstGeom prst="rect">
            <a:avLst/>
          </a:prstGeom>
        </p:spPr>
      </p:pic>
      <p:pic>
        <p:nvPicPr>
          <p:cNvPr id="24" name="图片 23" descr="VCG211367569875"/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9"/>
          <a:srcRect l="-113278" t="-41662" r="-27718" b="-10777"/>
          <a:stretch>
            <a:fillRect/>
          </a:stretch>
        </p:blipFill>
        <p:spPr>
          <a:xfrm flipH="1">
            <a:off x="0" y="5052060"/>
            <a:ext cx="1844676" cy="1806563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10"/>
            </p:custDataLst>
          </p:nvPr>
        </p:nvSpPr>
        <p:spPr>
          <a:xfrm>
            <a:off x="669882" y="443234"/>
            <a:ext cx="10852237" cy="441964"/>
          </a:xfrm>
        </p:spPr>
        <p:txBody>
          <a:bodyPr vert="horz" lIns="90170" tIns="46990" rIns="90170" bIns="46990" rtlCol="0" anchor="ctr" anchorCtr="0">
            <a:no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11"/>
            </p:custDataLst>
          </p:nvPr>
        </p:nvSpPr>
        <p:spPr>
          <a:xfrm>
            <a:off x="669882" y="952508"/>
            <a:ext cx="10852237" cy="5388907"/>
          </a:xfrm>
        </p:spPr>
        <p:txBody>
          <a:bodyPr vert="horz" lIns="90170" tIns="46990" rIns="90170" bIns="4699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12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13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14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 descr="3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1111" y="0"/>
            <a:ext cx="12192635" cy="6857683"/>
          </a:xfrm>
          <a:prstGeom prst="rect">
            <a:avLst/>
          </a:prstGeom>
        </p:spPr>
      </p:pic>
      <p:pic>
        <p:nvPicPr>
          <p:cNvPr id="3" name="图片 2" descr="VCG211367570136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>
            <a:alphaModFix amt="95000"/>
          </a:blip>
          <a:srcRect l="-502" r="-604"/>
          <a:stretch>
            <a:fillRect/>
          </a:stretch>
        </p:blipFill>
        <p:spPr>
          <a:xfrm>
            <a:off x="1367333" y="1669097"/>
            <a:ext cx="9458921" cy="3519805"/>
          </a:xfrm>
          <a:prstGeom prst="rect">
            <a:avLst/>
          </a:prstGeom>
        </p:spPr>
      </p:pic>
      <p:pic>
        <p:nvPicPr>
          <p:cNvPr id="2" name="图片 1" descr="图片1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7"/>
          <a:srcRect l="-99178" t="-39123" r="-31778" b="-87475"/>
          <a:stretch>
            <a:fillRect/>
          </a:stretch>
        </p:blipFill>
        <p:spPr>
          <a:xfrm>
            <a:off x="6662579" y="0"/>
            <a:ext cx="5530850" cy="4364256"/>
          </a:xfrm>
          <a:prstGeom prst="rect">
            <a:avLst/>
          </a:prstGeom>
        </p:spPr>
      </p:pic>
      <p:pic>
        <p:nvPicPr>
          <p:cNvPr id="14" name="图片 13" descr="VCG211367569875"/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9"/>
          <a:srcRect l="-626" t="40826" r="35981" b="-425"/>
          <a:stretch>
            <a:fillRect/>
          </a:stretch>
        </p:blipFill>
        <p:spPr>
          <a:xfrm>
            <a:off x="795" y="2762569"/>
            <a:ext cx="4978446" cy="4095419"/>
          </a:xfrm>
          <a:prstGeom prst="rect">
            <a:avLst/>
          </a:prstGeom>
        </p:spPr>
      </p:pic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10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11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12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8" name="标题 2"/>
          <p:cNvSpPr/>
          <p:nvPr>
            <p:ph type="ctrTitle" idx="1" hasCustomPrompt="1"/>
            <p:custDataLst>
              <p:tags r:id="rId13"/>
            </p:custDataLst>
          </p:nvPr>
        </p:nvSpPr>
        <p:spPr>
          <a:xfrm>
            <a:off x="4905125" y="2501789"/>
            <a:ext cx="5299325" cy="801914"/>
          </a:xfrm>
          <a:noFill/>
          <a:ln>
            <a:noFill/>
          </a:ln>
        </p:spPr>
        <p:txBody>
          <a:bodyPr vert="horz" wrap="square" lIns="101600" tIns="38100" rIns="63500" bIns="38100" rtlCol="0" anchor="ctr" anchorCtr="0">
            <a:norm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kumimoji="0" lang="zh-CN" altLang="en-US" sz="4200" b="1" i="0" u="none" strike="noStrike" kern="1200" cap="none" spc="400" normalizeH="0" baseline="0" noProof="1" dirty="0">
                <a:solidFill>
                  <a:schemeClr val="dk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汉仪大黑简" panose="02010600000101010101" charset="-122"/>
                <a:cs typeface="+mn-cs"/>
              </a:defRPr>
            </a:lvl1pPr>
          </a:lstStyle>
          <a:p>
            <a:pPr lvl="0"/>
            <a:r>
              <a:rPr>
                <a:sym typeface="+mn-ea"/>
              </a:rPr>
              <a:t>编辑标题</a:t>
            </a:r>
            <a:endParaRPr>
              <a:sym typeface="+mn-ea"/>
            </a:endParaRPr>
          </a:p>
        </p:txBody>
      </p:sp>
      <p:sp>
        <p:nvSpPr>
          <p:cNvPr id="9" name="文本占位符 3"/>
          <p:cNvSpPr/>
          <p:nvPr>
            <p:ph type="body" idx="2" hasCustomPrompt="1"/>
            <p:custDataLst>
              <p:tags r:id="rId14"/>
            </p:custDataLst>
          </p:nvPr>
        </p:nvSpPr>
        <p:spPr>
          <a:xfrm>
            <a:off x="4905125" y="3477873"/>
            <a:ext cx="5192282" cy="983343"/>
          </a:xfrm>
          <a:noFill/>
        </p:spPr>
        <p:txBody>
          <a:bodyPr vert="horz" wrap="square" lIns="101600" tIns="0" rIns="82550" bIns="0" rtlCol="0">
            <a:normAutofit/>
          </a:bodyPr>
          <a:lstStyle>
            <a:lvl1pPr marL="0" marR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Tx/>
              <a:buNone/>
              <a:defRPr kumimoji="0" lang="zh-CN" altLang="en-US" sz="2000" b="0" i="0" u="none" strike="noStrike" kern="1200" cap="none" spc="0" normalizeH="0" baseline="0" noProof="1" dirty="0">
                <a:solidFill>
                  <a:schemeClr val="dk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+mn-cs"/>
              </a:defRPr>
            </a:lvl1pPr>
            <a:lvl2pPr marL="6858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2pPr>
            <a:lvl3pPr marL="11430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3pPr>
            <a:lvl4pPr marL="16002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4pPr>
            <a:lvl5pPr marL="20574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>
                <a:sym typeface="+mn-ea"/>
              </a:rPr>
              <a:t>单击此处添加文本</a:t>
            </a:r>
            <a:endParaRPr>
              <a:sym typeface="+mn-ea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 descr="3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-318" y="0"/>
            <a:ext cx="12192635" cy="6857365"/>
          </a:xfrm>
          <a:prstGeom prst="rect">
            <a:avLst/>
          </a:prstGeom>
        </p:spPr>
      </p:pic>
      <p:pic>
        <p:nvPicPr>
          <p:cNvPr id="8" name="图片 7" descr="VCG211367570136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>
            <a:alphaModFix amt="97000"/>
          </a:blip>
          <a:srcRect t="-1051"/>
          <a:stretch>
            <a:fillRect/>
          </a:stretch>
        </p:blipFill>
        <p:spPr>
          <a:xfrm>
            <a:off x="598368" y="219393"/>
            <a:ext cx="11030177" cy="6346824"/>
          </a:xfrm>
          <a:prstGeom prst="rect">
            <a:avLst/>
          </a:prstGeom>
        </p:spPr>
      </p:pic>
      <p:pic>
        <p:nvPicPr>
          <p:cNvPr id="16" name="图片 15" descr="VCG211367569875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7"/>
          <a:srcRect l="75733" t="-841" r="-6264" b="68826"/>
          <a:stretch>
            <a:fillRect/>
          </a:stretch>
        </p:blipFill>
        <p:spPr>
          <a:xfrm>
            <a:off x="10335257" y="0"/>
            <a:ext cx="1853555" cy="1796150"/>
          </a:xfrm>
          <a:prstGeom prst="rect">
            <a:avLst/>
          </a:prstGeom>
        </p:spPr>
      </p:pic>
      <p:pic>
        <p:nvPicPr>
          <p:cNvPr id="24" name="图片 23" descr="VCG211367569875"/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9"/>
          <a:srcRect l="-113278" t="-41662" r="-27718" b="-10777"/>
          <a:stretch>
            <a:fillRect/>
          </a:stretch>
        </p:blipFill>
        <p:spPr>
          <a:xfrm flipH="1">
            <a:off x="0" y="5052060"/>
            <a:ext cx="1844676" cy="1806563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10"/>
            </p:custDataLst>
          </p:nvPr>
        </p:nvSpPr>
        <p:spPr>
          <a:xfrm>
            <a:off x="669882" y="443234"/>
            <a:ext cx="10852237" cy="441964"/>
          </a:xfrm>
        </p:spPr>
        <p:txBody>
          <a:bodyPr vert="horz" lIns="90170" tIns="46990" rIns="90170" bIns="4699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11"/>
            </p:custDataLst>
          </p:nvPr>
        </p:nvSpPr>
        <p:spPr>
          <a:xfrm>
            <a:off x="669930" y="952508"/>
            <a:ext cx="5283242" cy="5388907"/>
          </a:xfrm>
        </p:spPr>
        <p:txBody>
          <a:bodyPr vert="horz" lIns="90170" tIns="46990" rIns="90170" bIns="4699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+mn-cs"/>
                <a:sym typeface="+mn-ea"/>
              </a:defRPr>
            </a:lvl5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  <a:p>
            <a:pPr lvl="1"/>
            <a:r>
              <a:rPr>
                <a:sym typeface="+mn-ea"/>
              </a:rPr>
              <a:t>第二级</a:t>
            </a:r>
            <a:endParaRPr>
              <a:sym typeface="+mn-ea"/>
            </a:endParaRPr>
          </a:p>
          <a:p>
            <a:pPr lvl="2"/>
            <a:r>
              <a:rPr>
                <a:sym typeface="+mn-ea"/>
              </a:rPr>
              <a:t>第三级</a:t>
            </a:r>
            <a:endParaRPr>
              <a:sym typeface="+mn-ea"/>
            </a:endParaRPr>
          </a:p>
          <a:p>
            <a:pPr lvl="3"/>
            <a:r>
              <a:rPr>
                <a:sym typeface="+mn-ea"/>
              </a:rPr>
              <a:t>第四级</a:t>
            </a:r>
            <a:endParaRPr>
              <a:sym typeface="+mn-ea"/>
            </a:endParaRPr>
          </a:p>
          <a:p>
            <a:pPr lvl="4"/>
            <a:r>
              <a:rPr>
                <a:sym typeface="+mn-ea"/>
              </a:rPr>
              <a:t>第五级</a:t>
            </a:r>
            <a:endParaRPr>
              <a:sym typeface="+mn-ea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12"/>
            </p:custDataLst>
          </p:nvPr>
        </p:nvSpPr>
        <p:spPr>
          <a:xfrm>
            <a:off x="6238877" y="952508"/>
            <a:ext cx="5283242" cy="5388907"/>
          </a:xfrm>
        </p:spPr>
        <p:txBody>
          <a:bodyPr lIns="90170" tIns="46990" rIns="90170" bIns="46990">
            <a:normAutofit/>
          </a:bodyPr>
          <a:lstStyle>
            <a:lvl1pPr eaLnBrk="1" fontAlgn="auto" latinLnBrk="0" hangingPunct="1">
              <a:defRPr sz="160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1pPr>
            <a:lvl2pPr eaLnBrk="1" fontAlgn="auto" latinLnBrk="0" hangingPunct="1">
              <a:defRPr sz="160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2pPr>
            <a:lvl3pPr eaLnBrk="1" fontAlgn="auto" latinLnBrk="0" hangingPunct="1">
              <a:defRPr sz="160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3pPr>
            <a:lvl4pPr eaLnBrk="1" fontAlgn="auto" latinLnBrk="0" hangingPunct="1">
              <a:defRPr sz="160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4pPr>
            <a:lvl5pPr eaLnBrk="1" fontAlgn="auto" latinLnBrk="0" hangingPunct="1">
              <a:defRPr sz="160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13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14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15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 descr="3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-318" y="0"/>
            <a:ext cx="12192635" cy="6857365"/>
          </a:xfrm>
          <a:prstGeom prst="rect">
            <a:avLst/>
          </a:prstGeom>
        </p:spPr>
      </p:pic>
      <p:pic>
        <p:nvPicPr>
          <p:cNvPr id="10" name="图片 9" descr="VCG211367570136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>
            <a:alphaModFix amt="97000"/>
          </a:blip>
          <a:srcRect t="-1051"/>
          <a:stretch>
            <a:fillRect/>
          </a:stretch>
        </p:blipFill>
        <p:spPr>
          <a:xfrm>
            <a:off x="598368" y="219393"/>
            <a:ext cx="11030177" cy="6346824"/>
          </a:xfrm>
          <a:prstGeom prst="rect">
            <a:avLst/>
          </a:prstGeom>
        </p:spPr>
      </p:pic>
      <p:pic>
        <p:nvPicPr>
          <p:cNvPr id="16" name="图片 15" descr="VCG211367569875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7"/>
          <a:srcRect l="75733" t="-841" r="-6264" b="68826"/>
          <a:stretch>
            <a:fillRect/>
          </a:stretch>
        </p:blipFill>
        <p:spPr>
          <a:xfrm>
            <a:off x="10335257" y="0"/>
            <a:ext cx="1853555" cy="1796150"/>
          </a:xfrm>
          <a:prstGeom prst="rect">
            <a:avLst/>
          </a:prstGeom>
        </p:spPr>
      </p:pic>
      <p:pic>
        <p:nvPicPr>
          <p:cNvPr id="24" name="图片 23" descr="VCG211367569875"/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9"/>
          <a:srcRect l="-113278" t="-41662" r="-27718" b="-10777"/>
          <a:stretch>
            <a:fillRect/>
          </a:stretch>
        </p:blipFill>
        <p:spPr>
          <a:xfrm flipH="1">
            <a:off x="0" y="5052060"/>
            <a:ext cx="1844676" cy="1806563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10"/>
            </p:custDataLst>
          </p:nvPr>
        </p:nvSpPr>
        <p:spPr>
          <a:xfrm>
            <a:off x="669882" y="443234"/>
            <a:ext cx="10852237" cy="441964"/>
          </a:xfrm>
        </p:spPr>
        <p:txBody>
          <a:bodyPr vert="horz" lIns="90170" tIns="46990" rIns="90170" bIns="4699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11"/>
            </p:custDataLst>
          </p:nvPr>
        </p:nvSpPr>
        <p:spPr>
          <a:xfrm>
            <a:off x="669930" y="952508"/>
            <a:ext cx="5283242" cy="381003"/>
          </a:xfrm>
        </p:spPr>
        <p:txBody>
          <a:bodyPr lIns="90170" tIns="46990" rIns="90170" bIns="46990" anchor="ctr" anchorCtr="0">
            <a:no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sz="2000" b="0" u="none" strike="noStrike" kern="1200" cap="none" spc="200" normalizeH="0" baseline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中黑 简" panose="00020600040101010101" charset="-12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12"/>
            </p:custDataLst>
          </p:nvPr>
        </p:nvSpPr>
        <p:spPr>
          <a:xfrm>
            <a:off x="669925" y="1406525"/>
            <a:ext cx="5283200" cy="4934752"/>
          </a:xfrm>
        </p:spPr>
        <p:txBody>
          <a:bodyPr vert="horz" lIns="90170" tIns="46990" rIns="90170" bIns="4699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13"/>
            </p:custDataLst>
          </p:nvPr>
        </p:nvSpPr>
        <p:spPr>
          <a:xfrm>
            <a:off x="6235750" y="952508"/>
            <a:ext cx="5283242" cy="381003"/>
          </a:xfrm>
        </p:spPr>
        <p:txBody>
          <a:bodyPr vert="horz" lIns="90170" tIns="46990" rIns="90170" bIns="46990" rtlCol="0" anchor="ctr" anchorCtr="0">
            <a:no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kumimoji="0" lang="zh-CN" altLang="en-US" sz="2000" b="0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+mn-cs"/>
                <a:sym typeface="+mn-e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  <a:endParaRPr>
              <a:sym typeface="+mn-ea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14"/>
            </p:custDataLst>
          </p:nvPr>
        </p:nvSpPr>
        <p:spPr>
          <a:xfrm>
            <a:off x="6235750" y="1406525"/>
            <a:ext cx="5283242" cy="4934752"/>
          </a:xfrm>
        </p:spPr>
        <p:txBody>
          <a:bodyPr vert="horz" lIns="90170" tIns="46990" rIns="90170" bIns="4699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15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16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17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3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476" y="-317"/>
            <a:ext cx="12192635" cy="6857683"/>
          </a:xfrm>
          <a:prstGeom prst="rect">
            <a:avLst/>
          </a:prstGeom>
        </p:spPr>
      </p:pic>
      <p:pic>
        <p:nvPicPr>
          <p:cNvPr id="6" name="图片 5" descr="VCG211367569875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/>
          <a:srcRect l="-1751" t="-7818" r="-35496"/>
          <a:stretch>
            <a:fillRect/>
          </a:stretch>
        </p:blipFill>
        <p:spPr>
          <a:xfrm>
            <a:off x="794" y="392783"/>
            <a:ext cx="6744960" cy="5283764"/>
          </a:xfrm>
          <a:prstGeom prst="rect">
            <a:avLst/>
          </a:prstGeom>
        </p:spPr>
      </p:pic>
      <p:pic>
        <p:nvPicPr>
          <p:cNvPr id="7" name="图片 6" descr="VCG211367570136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7">
            <a:alphaModFix amt="98000"/>
          </a:blip>
          <a:srcRect r="4904"/>
          <a:stretch>
            <a:fillRect/>
          </a:stretch>
        </p:blipFill>
        <p:spPr>
          <a:xfrm>
            <a:off x="2599850" y="2567829"/>
            <a:ext cx="9592626" cy="3540664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8"/>
            </p:custDataLst>
          </p:nvPr>
        </p:nvSpPr>
        <p:spPr/>
        <p:txBody>
          <a:bodyPr vert="horz" lIns="90170" tIns="46990" rIns="90170" bIns="4699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9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10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1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 descr="3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-318" y="0"/>
            <a:ext cx="12192635" cy="6857365"/>
          </a:xfrm>
          <a:prstGeom prst="rect">
            <a:avLst/>
          </a:prstGeom>
        </p:spPr>
      </p:pic>
      <p:pic>
        <p:nvPicPr>
          <p:cNvPr id="8" name="图片 7" descr="VCG211367570136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>
            <a:alphaModFix amt="97000"/>
          </a:blip>
          <a:srcRect t="-1051"/>
          <a:stretch>
            <a:fillRect/>
          </a:stretch>
        </p:blipFill>
        <p:spPr>
          <a:xfrm>
            <a:off x="598368" y="219393"/>
            <a:ext cx="11030177" cy="6346824"/>
          </a:xfrm>
          <a:prstGeom prst="rect">
            <a:avLst/>
          </a:prstGeom>
        </p:spPr>
      </p:pic>
      <p:pic>
        <p:nvPicPr>
          <p:cNvPr id="16" name="图片 15" descr="VCG211367569875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7"/>
          <a:srcRect l="75733" t="-841" r="-6264" b="68826"/>
          <a:stretch>
            <a:fillRect/>
          </a:stretch>
        </p:blipFill>
        <p:spPr>
          <a:xfrm>
            <a:off x="10335257" y="0"/>
            <a:ext cx="1853555" cy="1796150"/>
          </a:xfrm>
          <a:prstGeom prst="rect">
            <a:avLst/>
          </a:prstGeom>
        </p:spPr>
      </p:pic>
      <p:pic>
        <p:nvPicPr>
          <p:cNvPr id="24" name="图片 23" descr="VCG211367569875"/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9"/>
          <a:srcRect l="-113278" t="-41662" r="-27718" b="-10777"/>
          <a:stretch>
            <a:fillRect/>
          </a:stretch>
        </p:blipFill>
        <p:spPr>
          <a:xfrm flipH="1">
            <a:off x="0" y="5052060"/>
            <a:ext cx="1844676" cy="1806563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10"/>
            </p:custDataLst>
          </p:nvPr>
        </p:nvSpPr>
        <p:spPr>
          <a:xfrm>
            <a:off x="669930" y="443234"/>
            <a:ext cx="10852237" cy="441964"/>
          </a:xfrm>
        </p:spPr>
        <p:txBody>
          <a:bodyPr vert="horz" lIns="90170" tIns="46990" rIns="90170" bIns="4699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11"/>
            </p:custDataLst>
          </p:nvPr>
        </p:nvSpPr>
        <p:spPr>
          <a:xfrm>
            <a:off x="669930" y="952508"/>
            <a:ext cx="5283242" cy="5388907"/>
          </a:xfrm>
        </p:spPr>
        <p:txBody>
          <a:bodyPr vert="horz" lIns="90170" tIns="46990" rIns="90170" bIns="4699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endParaRPr dirty="0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12"/>
            </p:custDataLst>
          </p:nvPr>
        </p:nvSpPr>
        <p:spPr>
          <a:xfrm>
            <a:off x="6238925" y="952508"/>
            <a:ext cx="5283242" cy="5388907"/>
          </a:xfrm>
        </p:spPr>
        <p:txBody>
          <a:bodyPr vert="horz" lIns="90170" tIns="46990" rIns="90170" bIns="4699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+mn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13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14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15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3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-318" y="0"/>
            <a:ext cx="12192635" cy="6857365"/>
          </a:xfrm>
          <a:prstGeom prst="rect">
            <a:avLst/>
          </a:prstGeom>
        </p:spPr>
      </p:pic>
      <p:pic>
        <p:nvPicPr>
          <p:cNvPr id="7" name="图片 6" descr="VCG211367570136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>
            <a:alphaModFix amt="97000"/>
          </a:blip>
          <a:srcRect t="-1051"/>
          <a:stretch>
            <a:fillRect/>
          </a:stretch>
        </p:blipFill>
        <p:spPr>
          <a:xfrm>
            <a:off x="598368" y="219393"/>
            <a:ext cx="11030177" cy="6346824"/>
          </a:xfrm>
          <a:prstGeom prst="rect">
            <a:avLst/>
          </a:prstGeom>
        </p:spPr>
      </p:pic>
      <p:pic>
        <p:nvPicPr>
          <p:cNvPr id="16" name="图片 15" descr="VCG211367569875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7"/>
          <a:srcRect l="75733" t="-841" r="-6264" b="68826"/>
          <a:stretch>
            <a:fillRect/>
          </a:stretch>
        </p:blipFill>
        <p:spPr>
          <a:xfrm>
            <a:off x="10335257" y="0"/>
            <a:ext cx="1853555" cy="1796150"/>
          </a:xfrm>
          <a:prstGeom prst="rect">
            <a:avLst/>
          </a:prstGeom>
        </p:spPr>
      </p:pic>
      <p:pic>
        <p:nvPicPr>
          <p:cNvPr id="24" name="图片 23" descr="VCG211367569875"/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9"/>
          <a:srcRect l="-113278" t="-41662" r="-27718" b="-10777"/>
          <a:stretch>
            <a:fillRect/>
          </a:stretch>
        </p:blipFill>
        <p:spPr>
          <a:xfrm flipH="1">
            <a:off x="0" y="5052060"/>
            <a:ext cx="1844676" cy="1806563"/>
          </a:xfrm>
          <a:prstGeom prst="rect">
            <a:avLst/>
          </a:prstGeom>
        </p:spPr>
      </p:pic>
      <p:sp>
        <p:nvSpPr>
          <p:cNvPr id="2" name="竖排标题 1"/>
          <p:cNvSpPr>
            <a:spLocks noGrp="1"/>
          </p:cNvSpPr>
          <p:nvPr>
            <p:ph type="title" orient="vert"/>
            <p:custDataLst>
              <p:tags r:id="rId10"/>
            </p:custDataLst>
          </p:nvPr>
        </p:nvSpPr>
        <p:spPr>
          <a:xfrm>
            <a:off x="10571135" y="952508"/>
            <a:ext cx="950984" cy="5388907"/>
          </a:xfrm>
        </p:spPr>
        <p:txBody>
          <a:bodyPr vert="eaVert" lIns="90170" tIns="46990" rIns="90170" bIns="4699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11"/>
            </p:custDataLst>
          </p:nvPr>
        </p:nvSpPr>
        <p:spPr>
          <a:xfrm>
            <a:off x="669925" y="952500"/>
            <a:ext cx="9828101" cy="5388907"/>
          </a:xfrm>
        </p:spPr>
        <p:txBody>
          <a:bodyPr vert="eaVert"/>
          <a:lstStyle>
            <a:lvl1pPr indent="0" eaLnBrk="1" fontAlgn="auto" latinLnBrk="0" hangingPunct="1">
              <a:defRPr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1pPr>
            <a:lvl2pPr indent="0" eaLnBrk="1" fontAlgn="auto" latinLnBrk="0" hangingPunct="1">
              <a:defRPr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2pPr>
            <a:lvl3pPr indent="0" eaLnBrk="1" fontAlgn="auto" latinLnBrk="0" hangingPunct="1">
              <a:defRPr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3pPr>
            <a:lvl4pPr indent="0" eaLnBrk="1" fontAlgn="auto" latinLnBrk="0" hangingPunct="1">
              <a:defRPr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4pPr>
            <a:lvl5pPr indent="0" eaLnBrk="1" fontAlgn="auto" latinLnBrk="0" hangingPunct="1">
              <a:defRPr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12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13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14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3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-318" y="-20320"/>
            <a:ext cx="12192635" cy="6878307"/>
          </a:xfrm>
          <a:prstGeom prst="rect">
            <a:avLst/>
          </a:prstGeom>
        </p:spPr>
      </p:pic>
      <p:pic>
        <p:nvPicPr>
          <p:cNvPr id="11" name="图片 10" descr="VCG211367570136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>
            <a:alphaModFix amt="98000"/>
          </a:blip>
          <a:stretch>
            <a:fillRect/>
          </a:stretch>
        </p:blipFill>
        <p:spPr>
          <a:xfrm>
            <a:off x="508000" y="456447"/>
            <a:ext cx="10097138" cy="5960346"/>
          </a:xfrm>
          <a:prstGeom prst="rect">
            <a:avLst/>
          </a:prstGeom>
        </p:spPr>
      </p:pic>
      <p:pic>
        <p:nvPicPr>
          <p:cNvPr id="3" name="图片 2" descr="VCG211367570136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7"/>
          <a:srcRect l="-4883" t="-1319" r="-2887" b="-2272"/>
          <a:stretch>
            <a:fillRect/>
          </a:stretch>
        </p:blipFill>
        <p:spPr>
          <a:xfrm flipH="1">
            <a:off x="7207403" y="1962785"/>
            <a:ext cx="4825212" cy="4478020"/>
          </a:xfrm>
          <a:prstGeom prst="rect">
            <a:avLst/>
          </a:prstGeom>
        </p:spPr>
      </p:pic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8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9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10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4" name="副标题 2"/>
          <p:cNvSpPr/>
          <p:nvPr>
            <p:ph type="subTitle" idx="1" hasCustomPrompt="1"/>
            <p:custDataLst>
              <p:tags r:id="rId11"/>
            </p:custDataLst>
          </p:nvPr>
        </p:nvSpPr>
        <p:spPr>
          <a:xfrm>
            <a:off x="1248410" y="4659609"/>
            <a:ext cx="4846500" cy="607716"/>
          </a:xfrm>
        </p:spPr>
        <p:txBody>
          <a:bodyPr vert="horz" wrap="square" lIns="101600" tIns="0" rIns="82550" bIns="0" rtlCol="0" anchor="t" anchorCtr="0">
            <a:normAutofit/>
          </a:bodyPr>
          <a:lstStyle>
            <a:lvl1pPr marL="0" marR="0" indent="-228600" algn="l" defTabSz="914400" rtl="0" eaLnBrk="1" fontAlgn="auto" latinLnBrk="0" hangingPunct="1">
              <a:lnSpc>
                <a:spcPct val="123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Tx/>
              <a:buNone/>
              <a:defRPr kumimoji="0" lang="zh-CN" altLang="en-US" sz="2000" b="0" i="0" u="none" strike="noStrike" kern="1200" cap="none" spc="350" normalizeH="0" baseline="0" noProof="1" dirty="0">
                <a:solidFill>
                  <a:schemeClr val="dk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+mn-cs"/>
              </a:defRPr>
            </a:lvl1pPr>
            <a:lvl2pPr marL="6858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2pPr>
            <a:lvl3pPr marL="11430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3pPr>
            <a:lvl4pPr marL="16002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4pPr>
            <a:lvl5pPr marL="20574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>
                <a:sym typeface="+mn-ea"/>
              </a:rPr>
              <a:t>单击此处编辑副标题</a:t>
            </a:r>
            <a:endParaRPr>
              <a:sym typeface="+mn-ea"/>
            </a:endParaRPr>
          </a:p>
        </p:txBody>
      </p:sp>
      <p:sp>
        <p:nvSpPr>
          <p:cNvPr id="5" name="文本占位符 3"/>
          <p:cNvSpPr/>
          <p:nvPr>
            <p:ph type="body" idx="2" hasCustomPrompt="1"/>
            <p:custDataLst>
              <p:tags r:id="rId12"/>
            </p:custDataLst>
          </p:nvPr>
        </p:nvSpPr>
        <p:spPr>
          <a:xfrm>
            <a:off x="1248510" y="1590675"/>
            <a:ext cx="2513510" cy="607053"/>
          </a:xfrm>
        </p:spPr>
        <p:txBody>
          <a:bodyPr vert="horz" wrap="square" lIns="101600" tIns="90000" rIns="82550" bIns="0" rtlCol="0" anchor="t" anchorCtr="0">
            <a:normAutofit/>
          </a:bodyPr>
          <a:lstStyle>
            <a:lvl1pPr marL="0" marR="0" indent="-228600" algn="l" defTabSz="914400" rtl="0" eaLnBrk="1" fontAlgn="auto" latinLnBrk="0" hangingPunct="1">
              <a:lnSpc>
                <a:spcPct val="83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Tx/>
              <a:buNone/>
              <a:defRPr kumimoji="0" lang="zh-CN" altLang="en-US" sz="2800" b="0" i="0" u="none" strike="noStrike" kern="1200" cap="none" spc="0" normalizeH="0" baseline="0" noProof="1" dirty="0">
                <a:solidFill>
                  <a:schemeClr val="dk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+mn-cs"/>
              </a:defRPr>
            </a:lvl1pPr>
            <a:lvl2pPr marL="6858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2pPr>
            <a:lvl3pPr marL="11430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3pPr>
            <a:lvl4pPr marL="16002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4pPr>
            <a:lvl5pPr marL="20574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>
                <a:sym typeface="+mn-ea"/>
              </a:rPr>
              <a:t>单击此处添加文本</a:t>
            </a:r>
            <a:endParaRPr>
              <a:sym typeface="+mn-ea"/>
            </a:endParaRPr>
          </a:p>
        </p:txBody>
      </p:sp>
      <p:sp>
        <p:nvSpPr>
          <p:cNvPr id="6" name="标题 5"/>
          <p:cNvSpPr/>
          <p:nvPr>
            <p:ph type="ctrTitle" idx="3" hasCustomPrompt="1"/>
            <p:custDataLst>
              <p:tags r:id="rId13"/>
            </p:custDataLst>
          </p:nvPr>
        </p:nvSpPr>
        <p:spPr>
          <a:xfrm>
            <a:off x="1248410" y="2403310"/>
            <a:ext cx="4846500" cy="2210850"/>
          </a:xfrm>
        </p:spPr>
        <p:txBody>
          <a:bodyPr vert="horz" wrap="square" lIns="101600" tIns="38100" rIns="76200" bIns="38100" rtlCol="0" anchor="ctr" anchorCtr="0">
            <a:norm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kumimoji="0" lang="zh-CN" altLang="en-US" sz="6000" b="0" i="0" u="none" strike="noStrike" kern="1200" cap="none" spc="150" normalizeH="0" baseline="0" noProof="1" dirty="0">
                <a:solidFill>
                  <a:schemeClr val="dk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汉仪大黑简" panose="02010600000101010101" charset="-122"/>
                <a:cs typeface="+mn-cs"/>
              </a:defRPr>
            </a:lvl1pPr>
          </a:lstStyle>
          <a:p>
            <a:pPr lvl="0"/>
            <a:r>
              <a:rPr>
                <a:sym typeface="+mn-ea"/>
              </a:rPr>
              <a:t>编辑标题</a:t>
            </a:r>
            <a:endParaRPr>
              <a:sym typeface="+mn-ea"/>
            </a:endParaRPr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3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-318" y="0"/>
            <a:ext cx="12192635" cy="6857365"/>
          </a:xfrm>
          <a:prstGeom prst="rect">
            <a:avLst/>
          </a:prstGeom>
        </p:spPr>
      </p:pic>
      <p:pic>
        <p:nvPicPr>
          <p:cNvPr id="2" name="图片 1" descr="VCG211367570136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>
            <a:alphaModFix amt="97000"/>
          </a:blip>
          <a:srcRect t="-1051"/>
          <a:stretch>
            <a:fillRect/>
          </a:stretch>
        </p:blipFill>
        <p:spPr>
          <a:xfrm>
            <a:off x="598368" y="219393"/>
            <a:ext cx="11030177" cy="6346824"/>
          </a:xfrm>
          <a:prstGeom prst="rect">
            <a:avLst/>
          </a:prstGeom>
        </p:spPr>
      </p:pic>
      <p:pic>
        <p:nvPicPr>
          <p:cNvPr id="16" name="图片 15" descr="VCG211367569875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7"/>
          <a:srcRect l="75733" t="-841" r="-6264" b="68826"/>
          <a:stretch>
            <a:fillRect/>
          </a:stretch>
        </p:blipFill>
        <p:spPr>
          <a:xfrm>
            <a:off x="10335257" y="0"/>
            <a:ext cx="1853555" cy="1796150"/>
          </a:xfrm>
          <a:prstGeom prst="rect">
            <a:avLst/>
          </a:prstGeom>
        </p:spPr>
      </p:pic>
      <p:pic>
        <p:nvPicPr>
          <p:cNvPr id="24" name="图片 23" descr="VCG211367569875"/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9"/>
          <a:srcRect l="-113278" t="-41662" r="-27718" b="-10777"/>
          <a:stretch>
            <a:fillRect/>
          </a:stretch>
        </p:blipFill>
        <p:spPr>
          <a:xfrm flipH="1">
            <a:off x="0" y="5052060"/>
            <a:ext cx="1844676" cy="1806563"/>
          </a:xfrm>
          <a:prstGeom prst="rect">
            <a:avLst/>
          </a:prstGeom>
        </p:spPr>
      </p:pic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0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11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2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13"/>
            </p:custDataLst>
          </p:nvPr>
        </p:nvSpPr>
        <p:spPr>
          <a:xfrm>
            <a:off x="669930" y="952508"/>
            <a:ext cx="10852237" cy="5388907"/>
          </a:xfrm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3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-318" y="-20320"/>
            <a:ext cx="12192635" cy="6878307"/>
          </a:xfrm>
          <a:prstGeom prst="rect">
            <a:avLst/>
          </a:prstGeom>
        </p:spPr>
      </p:pic>
      <p:pic>
        <p:nvPicPr>
          <p:cNvPr id="11" name="图片 10" descr="VCG211367570136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>
            <a:alphaModFix amt="98000"/>
          </a:blip>
          <a:stretch>
            <a:fillRect/>
          </a:stretch>
        </p:blipFill>
        <p:spPr>
          <a:xfrm>
            <a:off x="508000" y="456447"/>
            <a:ext cx="10097138" cy="5960346"/>
          </a:xfrm>
          <a:prstGeom prst="rect">
            <a:avLst/>
          </a:prstGeom>
        </p:spPr>
      </p:pic>
      <p:pic>
        <p:nvPicPr>
          <p:cNvPr id="2" name="图片 1" descr="VCG211367570136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7"/>
          <a:srcRect l="-4883" t="-1319" r="-2887" b="-2272"/>
          <a:stretch>
            <a:fillRect/>
          </a:stretch>
        </p:blipFill>
        <p:spPr>
          <a:xfrm flipH="1">
            <a:off x="7207403" y="1962785"/>
            <a:ext cx="4825212" cy="4478020"/>
          </a:xfrm>
          <a:prstGeom prst="rect">
            <a:avLst/>
          </a:prstGeom>
        </p:spPr>
      </p:pic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8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9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0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副标题 2"/>
          <p:cNvSpPr/>
          <p:nvPr>
            <p:ph type="subTitle" idx="1" hasCustomPrompt="1"/>
            <p:custDataLst>
              <p:tags r:id="rId11"/>
            </p:custDataLst>
          </p:nvPr>
        </p:nvSpPr>
        <p:spPr>
          <a:xfrm>
            <a:off x="1248410" y="4659609"/>
            <a:ext cx="4846500" cy="607716"/>
          </a:xfrm>
        </p:spPr>
        <p:txBody>
          <a:bodyPr vert="horz" wrap="square" lIns="101600" tIns="0" rIns="82550" bIns="0" rtlCol="0" anchor="t" anchorCtr="0">
            <a:normAutofit/>
          </a:bodyPr>
          <a:lstStyle>
            <a:lvl1pPr marL="0" marR="0" indent="-228600" algn="l" defTabSz="914400" rtl="0" eaLnBrk="1" fontAlgn="auto" latinLnBrk="0" hangingPunct="1">
              <a:lnSpc>
                <a:spcPct val="123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Tx/>
              <a:buNone/>
              <a:defRPr kumimoji="0" lang="zh-CN" altLang="en-US" sz="2000" b="0" i="0" u="none" strike="noStrike" kern="1200" cap="none" spc="350" normalizeH="0" baseline="0" noProof="1" dirty="0">
                <a:solidFill>
                  <a:schemeClr val="dk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+mn-cs"/>
              </a:defRPr>
            </a:lvl1pPr>
            <a:lvl2pPr marL="6858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2pPr>
            <a:lvl3pPr marL="11430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3pPr>
            <a:lvl4pPr marL="16002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4pPr>
            <a:lvl5pPr marL="20574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>
                <a:sym typeface="+mn-ea"/>
              </a:rPr>
              <a:t>单击此处编辑副标题</a:t>
            </a:r>
            <a:endParaRPr>
              <a:sym typeface="+mn-ea"/>
            </a:endParaRPr>
          </a:p>
        </p:txBody>
      </p:sp>
      <p:sp>
        <p:nvSpPr>
          <p:cNvPr id="8" name="文本占位符 3"/>
          <p:cNvSpPr/>
          <p:nvPr>
            <p:ph type="body" idx="2" hasCustomPrompt="1"/>
            <p:custDataLst>
              <p:tags r:id="rId12"/>
            </p:custDataLst>
          </p:nvPr>
        </p:nvSpPr>
        <p:spPr>
          <a:xfrm>
            <a:off x="1248510" y="1590675"/>
            <a:ext cx="2513510" cy="607053"/>
          </a:xfrm>
        </p:spPr>
        <p:txBody>
          <a:bodyPr vert="horz" wrap="square" lIns="101600" tIns="90000" rIns="82550" bIns="0" rtlCol="0" anchor="t" anchorCtr="0">
            <a:normAutofit/>
          </a:bodyPr>
          <a:lstStyle>
            <a:lvl1pPr marL="0" marR="0" indent="-228600" algn="l" defTabSz="914400" rtl="0" eaLnBrk="1" fontAlgn="auto" latinLnBrk="0" hangingPunct="1">
              <a:lnSpc>
                <a:spcPct val="83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Tx/>
              <a:buNone/>
              <a:defRPr kumimoji="0" lang="zh-CN" altLang="en-US" sz="2800" b="0" i="0" u="none" strike="noStrike" kern="1200" cap="none" spc="0" normalizeH="0" baseline="0" noProof="1" dirty="0">
                <a:solidFill>
                  <a:schemeClr val="dk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  <a:lvl2pPr marL="6858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2pPr>
            <a:lvl3pPr marL="11430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3pPr>
            <a:lvl4pPr marL="16002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4pPr>
            <a:lvl5pPr marL="20574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>
                <a:sym typeface="+mn-ea"/>
              </a:rPr>
              <a:t>单击此处添加文本</a:t>
            </a:r>
            <a:endParaRPr>
              <a:sym typeface="+mn-ea"/>
            </a:endParaRPr>
          </a:p>
        </p:txBody>
      </p:sp>
      <p:sp>
        <p:nvSpPr>
          <p:cNvPr id="9" name="标题 5"/>
          <p:cNvSpPr/>
          <p:nvPr>
            <p:ph type="title" idx="3" hasCustomPrompt="1"/>
            <p:custDataLst>
              <p:tags r:id="rId13"/>
            </p:custDataLst>
          </p:nvPr>
        </p:nvSpPr>
        <p:spPr>
          <a:xfrm>
            <a:off x="1248410" y="2403310"/>
            <a:ext cx="4846500" cy="2210850"/>
          </a:xfrm>
        </p:spPr>
        <p:txBody>
          <a:bodyPr vert="horz" wrap="square" lIns="101600" tIns="38100" rIns="76200" bIns="38100" rtlCol="0" anchor="ctr" anchorCtr="0">
            <a:norm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kumimoji="0" lang="zh-CN" altLang="en-US" sz="6000" b="0" i="0" u="none" strike="noStrike" kern="1200" cap="none" spc="150" normalizeH="0" baseline="0" noProof="1" dirty="0">
                <a:solidFill>
                  <a:schemeClr val="dk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汉仪大黑简" panose="02010600000101010101" charset="-122"/>
                <a:cs typeface="+mn-cs"/>
              </a:defRPr>
            </a:lvl1pPr>
          </a:lstStyle>
          <a:p>
            <a:pPr lvl="0"/>
            <a:r>
              <a:rPr>
                <a:sym typeface="+mn-ea"/>
              </a:rPr>
              <a:t>编辑标题</a:t>
            </a:r>
            <a:endParaRPr>
              <a:sym typeface="+mn-ea"/>
            </a:endParaRP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通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 descr="3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-318" y="0"/>
            <a:ext cx="12192635" cy="6857365"/>
          </a:xfrm>
          <a:prstGeom prst="rect">
            <a:avLst/>
          </a:prstGeom>
        </p:spPr>
      </p:pic>
      <p:pic>
        <p:nvPicPr>
          <p:cNvPr id="6" name="图片 5" descr="VCG211367570136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>
            <a:alphaModFix amt="97000"/>
          </a:blip>
          <a:srcRect t="-1051"/>
          <a:stretch>
            <a:fillRect/>
          </a:stretch>
        </p:blipFill>
        <p:spPr>
          <a:xfrm>
            <a:off x="598368" y="219393"/>
            <a:ext cx="11030177" cy="6346824"/>
          </a:xfrm>
          <a:prstGeom prst="rect">
            <a:avLst/>
          </a:prstGeom>
        </p:spPr>
      </p:pic>
      <p:pic>
        <p:nvPicPr>
          <p:cNvPr id="16" name="图片 15" descr="VCG211367569875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7"/>
          <a:srcRect l="75733" t="-841" r="-6264" b="68826"/>
          <a:stretch>
            <a:fillRect/>
          </a:stretch>
        </p:blipFill>
        <p:spPr>
          <a:xfrm>
            <a:off x="10335257" y="0"/>
            <a:ext cx="1853555" cy="1796150"/>
          </a:xfrm>
          <a:prstGeom prst="rect">
            <a:avLst/>
          </a:prstGeom>
        </p:spPr>
      </p:pic>
      <p:pic>
        <p:nvPicPr>
          <p:cNvPr id="24" name="图片 23" descr="VCG211367569875"/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9"/>
          <a:srcRect l="-113278" t="-41662" r="-27718" b="-10777"/>
          <a:stretch>
            <a:fillRect/>
          </a:stretch>
        </p:blipFill>
        <p:spPr>
          <a:xfrm flipH="1">
            <a:off x="0" y="5052060"/>
            <a:ext cx="1844676" cy="1806563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10"/>
            </p:custDataLst>
          </p:nvPr>
        </p:nvSpPr>
        <p:spPr/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1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12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3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相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3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-318" y="635"/>
            <a:ext cx="12192635" cy="6857365"/>
          </a:xfrm>
          <a:prstGeom prst="rect">
            <a:avLst/>
          </a:prstGeom>
        </p:spPr>
      </p:pic>
      <p:sp>
        <p:nvSpPr>
          <p:cNvPr id="6" name="矩形 5"/>
          <p:cNvSpPr/>
          <p:nvPr>
            <p:custDataLst>
              <p:tags r:id="rId4"/>
            </p:custDataLst>
          </p:nvPr>
        </p:nvSpPr>
        <p:spPr>
          <a:xfrm>
            <a:off x="292800" y="304200"/>
            <a:ext cx="11606400" cy="62496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pic>
        <p:nvPicPr>
          <p:cNvPr id="16" name="图片 15" descr="VCG211367569875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6"/>
          <a:srcRect l="75733" t="-841" r="-6264" b="68826"/>
          <a:stretch>
            <a:fillRect/>
          </a:stretch>
        </p:blipFill>
        <p:spPr>
          <a:xfrm>
            <a:off x="10632551" y="0"/>
            <a:ext cx="1556260" cy="1508062"/>
          </a:xfrm>
          <a:prstGeom prst="rect">
            <a:avLst/>
          </a:prstGeom>
        </p:spPr>
      </p:pic>
      <p:pic>
        <p:nvPicPr>
          <p:cNvPr id="24" name="图片 23" descr="VCG211367569875"/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8"/>
          <a:srcRect l="-113278" t="-41662" r="-27718" b="-10777"/>
          <a:stretch>
            <a:fillRect/>
          </a:stretch>
        </p:blipFill>
        <p:spPr>
          <a:xfrm flipH="1">
            <a:off x="0" y="5572131"/>
            <a:ext cx="1313634" cy="1286493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9"/>
            </p:custDataLst>
          </p:nvPr>
        </p:nvSpPr>
        <p:spPr>
          <a:xfrm>
            <a:off x="1281600" y="1249200"/>
            <a:ext cx="9626400" cy="723600"/>
          </a:xfrm>
        </p:spPr>
        <p:txBody>
          <a:bodyPr anchor="ctr"/>
          <a:lstStyle>
            <a:lvl1pPr>
              <a:defRPr sz="3200"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10"/>
            </p:custDataLst>
          </p:nvPr>
        </p:nvSpPr>
        <p:spPr>
          <a:xfrm>
            <a:off x="1281113" y="2163600"/>
            <a:ext cx="9626600" cy="34452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1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12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3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左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3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-318" y="635"/>
            <a:ext cx="12192635" cy="6857365"/>
          </a:xfrm>
          <a:prstGeom prst="rect">
            <a:avLst/>
          </a:prstGeom>
        </p:spPr>
      </p:pic>
      <p:sp>
        <p:nvSpPr>
          <p:cNvPr id="6" name="矩形 5"/>
          <p:cNvSpPr/>
          <p:nvPr>
            <p:custDataLst>
              <p:tags r:id="rId4"/>
            </p:custDataLst>
          </p:nvPr>
        </p:nvSpPr>
        <p:spPr>
          <a:xfrm>
            <a:off x="0" y="-8255"/>
            <a:ext cx="4823460" cy="6866255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p>
            <a:pPr lvl="0" algn="ctr"/>
            <a:endParaRPr lang="en-US" altLang="zh-CN" dirty="0">
              <a:solidFill>
                <a:schemeClr val="lt1"/>
              </a:solidFill>
              <a:sym typeface="+mn-ea"/>
            </a:endParaRPr>
          </a:p>
        </p:txBody>
      </p:sp>
      <p:pic>
        <p:nvPicPr>
          <p:cNvPr id="16" name="图片 15" descr="VCG211367569875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6"/>
          <a:srcRect l="75733" t="-841" r="-6264" b="68826"/>
          <a:stretch>
            <a:fillRect/>
          </a:stretch>
        </p:blipFill>
        <p:spPr>
          <a:xfrm>
            <a:off x="10454352" y="0"/>
            <a:ext cx="1734465" cy="1680747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7"/>
            </p:custDataLst>
          </p:nvPr>
        </p:nvSpPr>
        <p:spPr>
          <a:xfrm>
            <a:off x="583200" y="770400"/>
            <a:ext cx="3960000" cy="882000"/>
          </a:xfrm>
        </p:spPr>
        <p:txBody>
          <a:bodyPr anchor="ctr" anchorCtr="0"/>
          <a:lstStyle>
            <a:lvl1pPr>
              <a:defRPr sz="3600"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1pPr>
          </a:lstStyle>
          <a:p>
            <a:r>
              <a:rPr lang="zh-CN" altLang="en-US" dirty="0"/>
              <a:t>单击编辑标题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8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9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0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11"/>
            </p:custDataLst>
          </p:nvPr>
        </p:nvSpPr>
        <p:spPr>
          <a:xfrm>
            <a:off x="586800" y="1764000"/>
            <a:ext cx="3956400" cy="40932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12"/>
            </p:custDataLst>
          </p:nvPr>
        </p:nvSpPr>
        <p:spPr>
          <a:xfrm>
            <a:off x="5101200" y="769938"/>
            <a:ext cx="6480000" cy="5087937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上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3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-318" y="635"/>
            <a:ext cx="12192635" cy="6857365"/>
          </a:xfrm>
          <a:prstGeom prst="rect">
            <a:avLst/>
          </a:prstGeom>
        </p:spPr>
      </p:pic>
      <p:sp>
        <p:nvSpPr>
          <p:cNvPr id="6" name="矩形 5"/>
          <p:cNvSpPr/>
          <p:nvPr>
            <p:custDataLst>
              <p:tags r:id="rId4"/>
            </p:custDataLst>
          </p:nvPr>
        </p:nvSpPr>
        <p:spPr>
          <a:xfrm>
            <a:off x="0" y="0"/>
            <a:ext cx="12192000" cy="26640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p>
            <a:pPr lvl="0" algn="ctr"/>
            <a:endParaRPr lang="en-US" altLang="zh-CN">
              <a:solidFill>
                <a:schemeClr val="lt1"/>
              </a:solidFill>
              <a:sym typeface="+mn-ea"/>
            </a:endParaRPr>
          </a:p>
        </p:txBody>
      </p:sp>
      <p:pic>
        <p:nvPicPr>
          <p:cNvPr id="24" name="图片 23" descr="VCG211367569875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6"/>
          <a:srcRect l="-113278" t="-41662" r="-27718" b="-10777"/>
          <a:stretch>
            <a:fillRect/>
          </a:stretch>
        </p:blipFill>
        <p:spPr>
          <a:xfrm flipH="1">
            <a:off x="0" y="5052060"/>
            <a:ext cx="1844676" cy="1806563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>
          <a:xfrm>
            <a:off x="612000" y="781200"/>
            <a:ext cx="10976400" cy="626400"/>
          </a:xfrm>
        </p:spPr>
        <p:txBody>
          <a:bodyPr anchor="ctr"/>
          <a:lstStyle>
            <a:lvl1pPr algn="ctr">
              <a:defRPr sz="3600"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8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9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0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11"/>
            </p:custDataLst>
          </p:nvPr>
        </p:nvSpPr>
        <p:spPr>
          <a:xfrm>
            <a:off x="612000" y="1659600"/>
            <a:ext cx="10975975" cy="828000"/>
          </a:xfrm>
        </p:spPr>
        <p:txBody>
          <a:bodyPr/>
          <a:lstStyle>
            <a:lvl1pPr algn="ctr"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12"/>
            </p:custDataLst>
          </p:nvPr>
        </p:nvSpPr>
        <p:spPr>
          <a:xfrm>
            <a:off x="612775" y="2808000"/>
            <a:ext cx="10965600" cy="34308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下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3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-318" y="0"/>
            <a:ext cx="12192635" cy="6857365"/>
          </a:xfrm>
          <a:prstGeom prst="rect">
            <a:avLst/>
          </a:prstGeom>
        </p:spPr>
      </p:pic>
      <p:sp>
        <p:nvSpPr>
          <p:cNvPr id="6" name="矩形 5"/>
          <p:cNvSpPr/>
          <p:nvPr>
            <p:custDataLst>
              <p:tags r:id="rId4"/>
            </p:custDataLst>
          </p:nvPr>
        </p:nvSpPr>
        <p:spPr>
          <a:xfrm>
            <a:off x="0" y="5029836"/>
            <a:ext cx="12192000" cy="1828799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p>
            <a:pPr lvl="0" algn="ctr"/>
            <a:endParaRPr lang="en-US" altLang="zh-CN">
              <a:solidFill>
                <a:schemeClr val="lt1"/>
              </a:solidFill>
              <a:sym typeface="+mn-ea"/>
            </a:endParaRPr>
          </a:p>
        </p:txBody>
      </p:sp>
      <p:pic>
        <p:nvPicPr>
          <p:cNvPr id="16" name="图片 15" descr="VCG211367569875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6"/>
          <a:srcRect l="75733" t="-841" r="-6264" b="68826"/>
          <a:stretch>
            <a:fillRect/>
          </a:stretch>
        </p:blipFill>
        <p:spPr>
          <a:xfrm>
            <a:off x="10680071" y="0"/>
            <a:ext cx="1508746" cy="1462019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>
          <a:xfrm>
            <a:off x="604800" y="669600"/>
            <a:ext cx="10976400" cy="565200"/>
          </a:xfrm>
        </p:spPr>
        <p:txBody>
          <a:bodyPr anchor="ctr" anchorCtr="0"/>
          <a:lstStyle>
            <a:lvl1pPr algn="ctr">
              <a:defRPr sz="3200"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8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9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0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11"/>
            </p:custDataLst>
          </p:nvPr>
        </p:nvSpPr>
        <p:spPr>
          <a:xfrm>
            <a:off x="604837" y="1681200"/>
            <a:ext cx="10990800" cy="32112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文本占位符 8"/>
          <p:cNvSpPr>
            <a:spLocks noGrp="1"/>
          </p:cNvSpPr>
          <p:nvPr>
            <p:ph type="body" sz="quarter" idx="14"/>
            <p:custDataLst>
              <p:tags r:id="rId12"/>
            </p:custDataLst>
          </p:nvPr>
        </p:nvSpPr>
        <p:spPr>
          <a:xfrm>
            <a:off x="594000" y="5180400"/>
            <a:ext cx="11001600" cy="10116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导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3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-318" y="635"/>
            <a:ext cx="12192635" cy="6857365"/>
          </a:xfrm>
          <a:prstGeom prst="rect">
            <a:avLst/>
          </a:prstGeom>
        </p:spPr>
      </p:pic>
      <p:sp>
        <p:nvSpPr>
          <p:cNvPr id="6" name="矩形 5"/>
          <p:cNvSpPr/>
          <p:nvPr>
            <p:custDataLst>
              <p:tags r:id="rId4"/>
            </p:custDataLst>
          </p:nvPr>
        </p:nvSpPr>
        <p:spPr>
          <a:xfrm>
            <a:off x="0" y="0"/>
            <a:ext cx="12192000" cy="9144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p>
            <a:pPr lvl="0" algn="ctr"/>
            <a:endParaRPr lang="en-US" altLang="zh-CN">
              <a:solidFill>
                <a:schemeClr val="lt1"/>
              </a:solidFill>
              <a:sym typeface="+mn-ea"/>
            </a:endParaRPr>
          </a:p>
        </p:txBody>
      </p:sp>
      <p:pic>
        <p:nvPicPr>
          <p:cNvPr id="24" name="图片 23" descr="VCG211367569875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6"/>
          <a:srcRect l="-113278" t="-41662" r="-27718" b="-10777"/>
          <a:stretch>
            <a:fillRect/>
          </a:stretch>
        </p:blipFill>
        <p:spPr>
          <a:xfrm flipH="1">
            <a:off x="0" y="5052060"/>
            <a:ext cx="1844676" cy="1806563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>
          <a:xfrm>
            <a:off x="579600" y="237600"/>
            <a:ext cx="11037600" cy="441964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8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9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0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11"/>
            </p:custDataLst>
          </p:nvPr>
        </p:nvSpPr>
        <p:spPr>
          <a:xfrm>
            <a:off x="579600" y="1663200"/>
            <a:ext cx="5342400" cy="28944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12"/>
            </p:custDataLst>
          </p:nvPr>
        </p:nvSpPr>
        <p:spPr>
          <a:xfrm>
            <a:off x="6242400" y="1663200"/>
            <a:ext cx="5367600" cy="28944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11" name="文本占位符 10"/>
          <p:cNvSpPr>
            <a:spLocks noGrp="1"/>
          </p:cNvSpPr>
          <p:nvPr>
            <p:ph type="body" sz="quarter" idx="15"/>
            <p:custDataLst>
              <p:tags r:id="rId13"/>
            </p:custDataLst>
          </p:nvPr>
        </p:nvSpPr>
        <p:spPr>
          <a:xfrm>
            <a:off x="572400" y="4816800"/>
            <a:ext cx="5342400" cy="7812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13" name="文本占位符 12"/>
          <p:cNvSpPr>
            <a:spLocks noGrp="1"/>
          </p:cNvSpPr>
          <p:nvPr>
            <p:ph type="body" sz="quarter" idx="16"/>
            <p:custDataLst>
              <p:tags r:id="rId14"/>
            </p:custDataLst>
          </p:nvPr>
        </p:nvSpPr>
        <p:spPr>
          <a:xfrm>
            <a:off x="6253200" y="4813200"/>
            <a:ext cx="5367600" cy="7812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腰带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3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-318" y="0"/>
            <a:ext cx="12192635" cy="6857365"/>
          </a:xfrm>
          <a:prstGeom prst="rect">
            <a:avLst/>
          </a:prstGeom>
        </p:spPr>
      </p:pic>
      <p:sp>
        <p:nvSpPr>
          <p:cNvPr id="6" name="矩形 5"/>
          <p:cNvSpPr/>
          <p:nvPr>
            <p:custDataLst>
              <p:tags r:id="rId4"/>
            </p:custDataLst>
          </p:nvPr>
        </p:nvSpPr>
        <p:spPr>
          <a:xfrm>
            <a:off x="0" y="959224"/>
            <a:ext cx="12192000" cy="4939553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p>
            <a:pPr lvl="0" algn="ctr"/>
            <a:endParaRPr lang="en-US" altLang="zh-CN">
              <a:solidFill>
                <a:schemeClr val="lt1"/>
              </a:solidFill>
              <a:sym typeface="+mn-ea"/>
            </a:endParaRPr>
          </a:p>
        </p:txBody>
      </p:sp>
      <p:pic>
        <p:nvPicPr>
          <p:cNvPr id="16" name="图片 15" descr="VCG211367569875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6"/>
          <a:srcRect l="75733" t="-841" r="-6264" b="68826"/>
          <a:stretch>
            <a:fillRect/>
          </a:stretch>
        </p:blipFill>
        <p:spPr>
          <a:xfrm>
            <a:off x="10667476" y="0"/>
            <a:ext cx="1521349" cy="1474232"/>
          </a:xfrm>
          <a:prstGeom prst="rect">
            <a:avLst/>
          </a:prstGeom>
        </p:spPr>
      </p:pic>
      <p:pic>
        <p:nvPicPr>
          <p:cNvPr id="24" name="图片 23" descr="VCG211367569875"/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8"/>
          <a:srcRect l="-113278" t="-41662" r="-27718" b="-10777"/>
          <a:stretch>
            <a:fillRect/>
          </a:stretch>
        </p:blipFill>
        <p:spPr>
          <a:xfrm flipH="1">
            <a:off x="0" y="5497987"/>
            <a:ext cx="1389341" cy="1360636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9"/>
            </p:custDataLst>
          </p:nvPr>
        </p:nvSpPr>
        <p:spPr>
          <a:xfrm>
            <a:off x="1522800" y="1339200"/>
            <a:ext cx="9144000" cy="2386800"/>
          </a:xfrm>
        </p:spPr>
        <p:txBody>
          <a:bodyPr anchor="b"/>
          <a:lstStyle>
            <a:lvl1pPr algn="ctr">
              <a:defRPr sz="6000"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0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11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2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13"/>
            </p:custDataLst>
          </p:nvPr>
        </p:nvSpPr>
        <p:spPr>
          <a:xfrm>
            <a:off x="1522413" y="3862800"/>
            <a:ext cx="9144000" cy="1656000"/>
          </a:xfrm>
        </p:spPr>
        <p:txBody>
          <a:bodyPr/>
          <a:lstStyle>
            <a:lvl1pPr algn="ctr"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3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-318" y="-20320"/>
            <a:ext cx="12192635" cy="6878307"/>
          </a:xfrm>
          <a:prstGeom prst="rect">
            <a:avLst/>
          </a:prstGeom>
        </p:spPr>
      </p:pic>
      <p:pic>
        <p:nvPicPr>
          <p:cNvPr id="11" name="图片 10" descr="VCG211367570136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>
            <a:alphaModFix amt="98000"/>
          </a:blip>
          <a:stretch>
            <a:fillRect/>
          </a:stretch>
        </p:blipFill>
        <p:spPr>
          <a:xfrm>
            <a:off x="508000" y="456447"/>
            <a:ext cx="10097138" cy="5960346"/>
          </a:xfrm>
          <a:prstGeom prst="rect">
            <a:avLst/>
          </a:prstGeom>
        </p:spPr>
      </p:pic>
      <p:pic>
        <p:nvPicPr>
          <p:cNvPr id="3" name="图片 2" descr="VCG211367570136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7"/>
          <a:srcRect l="-4883" t="-1319" r="-2887" b="-2272"/>
          <a:stretch>
            <a:fillRect/>
          </a:stretch>
        </p:blipFill>
        <p:spPr>
          <a:xfrm flipH="1">
            <a:off x="7207403" y="1962785"/>
            <a:ext cx="4825212" cy="4478020"/>
          </a:xfrm>
          <a:prstGeom prst="rect">
            <a:avLst/>
          </a:prstGeom>
        </p:spPr>
      </p:pic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8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9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10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4" name="副标题 2"/>
          <p:cNvSpPr/>
          <p:nvPr>
            <p:ph type="subTitle" idx="1" hasCustomPrompt="1"/>
            <p:custDataLst>
              <p:tags r:id="rId11"/>
            </p:custDataLst>
          </p:nvPr>
        </p:nvSpPr>
        <p:spPr>
          <a:xfrm>
            <a:off x="1248410" y="4659609"/>
            <a:ext cx="4846500" cy="607716"/>
          </a:xfrm>
        </p:spPr>
        <p:txBody>
          <a:bodyPr vert="horz" wrap="square" lIns="101600" tIns="0" rIns="82550" bIns="0" rtlCol="0" anchor="t" anchorCtr="0">
            <a:normAutofit/>
          </a:bodyPr>
          <a:lstStyle>
            <a:lvl1pPr marL="0" marR="0" indent="-228600" algn="l" defTabSz="914400" rtl="0" eaLnBrk="1" fontAlgn="auto" latinLnBrk="0" hangingPunct="1">
              <a:lnSpc>
                <a:spcPct val="123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Tx/>
              <a:buNone/>
              <a:defRPr kumimoji="0" lang="zh-CN" altLang="en-US" sz="2000" b="0" i="0" u="none" strike="noStrike" kern="1200" cap="none" spc="350" normalizeH="0" baseline="0" noProof="1" dirty="0">
                <a:solidFill>
                  <a:schemeClr val="dk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+mn-cs"/>
              </a:defRPr>
            </a:lvl1pPr>
            <a:lvl2pPr marL="6858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2pPr>
            <a:lvl3pPr marL="11430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3pPr>
            <a:lvl4pPr marL="16002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4pPr>
            <a:lvl5pPr marL="20574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>
                <a:sym typeface="+mn-ea"/>
              </a:rPr>
              <a:t>单击此处编辑副标题</a:t>
            </a:r>
            <a:endParaRPr>
              <a:sym typeface="+mn-ea"/>
            </a:endParaRPr>
          </a:p>
        </p:txBody>
      </p:sp>
      <p:sp>
        <p:nvSpPr>
          <p:cNvPr id="5" name="文本占位符 3"/>
          <p:cNvSpPr/>
          <p:nvPr>
            <p:ph type="body" idx="2" hasCustomPrompt="1"/>
            <p:custDataLst>
              <p:tags r:id="rId12"/>
            </p:custDataLst>
          </p:nvPr>
        </p:nvSpPr>
        <p:spPr>
          <a:xfrm>
            <a:off x="1248510" y="1590675"/>
            <a:ext cx="2513510" cy="607053"/>
          </a:xfrm>
        </p:spPr>
        <p:txBody>
          <a:bodyPr vert="horz" wrap="square" lIns="101600" tIns="90000" rIns="82550" bIns="0" rtlCol="0" anchor="t" anchorCtr="0">
            <a:normAutofit/>
          </a:bodyPr>
          <a:lstStyle>
            <a:lvl1pPr marL="0" marR="0" indent="-228600" algn="l" defTabSz="914400" rtl="0" eaLnBrk="1" fontAlgn="auto" latinLnBrk="0" hangingPunct="1">
              <a:lnSpc>
                <a:spcPct val="83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Tx/>
              <a:buNone/>
              <a:defRPr kumimoji="0" lang="zh-CN" altLang="en-US" sz="2800" b="0" i="0" u="none" strike="noStrike" kern="1200" cap="none" spc="0" normalizeH="0" baseline="0" noProof="1" dirty="0">
                <a:solidFill>
                  <a:schemeClr val="dk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+mn-cs"/>
              </a:defRPr>
            </a:lvl1pPr>
            <a:lvl2pPr marL="6858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2pPr>
            <a:lvl3pPr marL="11430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3pPr>
            <a:lvl4pPr marL="16002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4pPr>
            <a:lvl5pPr marL="20574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>
                <a:sym typeface="+mn-ea"/>
              </a:rPr>
              <a:t>单击此处添加文本</a:t>
            </a:r>
            <a:endParaRPr>
              <a:sym typeface="+mn-ea"/>
            </a:endParaRPr>
          </a:p>
        </p:txBody>
      </p:sp>
      <p:sp>
        <p:nvSpPr>
          <p:cNvPr id="6" name="标题 5"/>
          <p:cNvSpPr/>
          <p:nvPr>
            <p:ph type="ctrTitle" idx="3" hasCustomPrompt="1"/>
            <p:custDataLst>
              <p:tags r:id="rId13"/>
            </p:custDataLst>
          </p:nvPr>
        </p:nvSpPr>
        <p:spPr>
          <a:xfrm>
            <a:off x="1248410" y="2403310"/>
            <a:ext cx="4846500" cy="2210850"/>
          </a:xfrm>
        </p:spPr>
        <p:txBody>
          <a:bodyPr vert="horz" wrap="square" lIns="101600" tIns="38100" rIns="76200" bIns="38100" rtlCol="0" anchor="ctr" anchorCtr="0">
            <a:norm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kumimoji="0" lang="zh-CN" altLang="en-US" sz="6000" b="0" i="0" u="none" strike="noStrike" kern="1200" cap="none" spc="150" normalizeH="0" baseline="0" noProof="1" dirty="0">
                <a:solidFill>
                  <a:schemeClr val="dk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汉仪大黑简" panose="02010600000101010101" charset="-122"/>
                <a:cs typeface="+mn-cs"/>
              </a:defRPr>
            </a:lvl1pPr>
          </a:lstStyle>
          <a:p>
            <a:pPr lvl="0"/>
            <a:r>
              <a:rPr>
                <a:sym typeface="+mn-ea"/>
              </a:rPr>
              <a:t>编辑标题</a:t>
            </a:r>
            <a:endParaRPr>
              <a:sym typeface="+mn-ea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3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-318" y="0"/>
            <a:ext cx="12192635" cy="6857365"/>
          </a:xfrm>
          <a:prstGeom prst="rect">
            <a:avLst/>
          </a:prstGeom>
        </p:spPr>
      </p:pic>
      <p:pic>
        <p:nvPicPr>
          <p:cNvPr id="7" name="图片 6" descr="VCG211367570136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>
            <a:alphaModFix amt="97000"/>
          </a:blip>
          <a:srcRect t="-1051"/>
          <a:stretch>
            <a:fillRect/>
          </a:stretch>
        </p:blipFill>
        <p:spPr>
          <a:xfrm>
            <a:off x="598368" y="219393"/>
            <a:ext cx="11030177" cy="6346824"/>
          </a:xfrm>
          <a:prstGeom prst="rect">
            <a:avLst/>
          </a:prstGeom>
        </p:spPr>
      </p:pic>
      <p:pic>
        <p:nvPicPr>
          <p:cNvPr id="16" name="图片 15" descr="VCG211367569875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7"/>
          <a:srcRect l="75733" t="-841" r="-6264" b="68826"/>
          <a:stretch>
            <a:fillRect/>
          </a:stretch>
        </p:blipFill>
        <p:spPr>
          <a:xfrm>
            <a:off x="10335257" y="0"/>
            <a:ext cx="1853555" cy="1796150"/>
          </a:xfrm>
          <a:prstGeom prst="rect">
            <a:avLst/>
          </a:prstGeom>
        </p:spPr>
      </p:pic>
      <p:pic>
        <p:nvPicPr>
          <p:cNvPr id="24" name="图片 23" descr="VCG211367569875"/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9"/>
          <a:srcRect l="-113278" t="-41662" r="-27718" b="-10777"/>
          <a:stretch>
            <a:fillRect/>
          </a:stretch>
        </p:blipFill>
        <p:spPr>
          <a:xfrm flipH="1">
            <a:off x="0" y="5052060"/>
            <a:ext cx="1844676" cy="1806563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10"/>
            </p:custDataLst>
          </p:nvPr>
        </p:nvSpPr>
        <p:spPr>
          <a:xfrm>
            <a:off x="669882" y="443234"/>
            <a:ext cx="10852237" cy="441964"/>
          </a:xfrm>
        </p:spPr>
        <p:txBody>
          <a:bodyPr vert="horz" lIns="90170" tIns="46990" rIns="90170" bIns="46990" rtlCol="0" anchor="ctr" anchorCtr="0">
            <a:no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11"/>
            </p:custDataLst>
          </p:nvPr>
        </p:nvSpPr>
        <p:spPr>
          <a:xfrm>
            <a:off x="669882" y="952508"/>
            <a:ext cx="10852237" cy="5388907"/>
          </a:xfrm>
        </p:spPr>
        <p:txBody>
          <a:bodyPr vert="horz" lIns="90170" tIns="46990" rIns="90170" bIns="4699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12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13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14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3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-318" y="0"/>
            <a:ext cx="12192635" cy="6857365"/>
          </a:xfrm>
          <a:prstGeom prst="rect">
            <a:avLst/>
          </a:prstGeom>
        </p:spPr>
      </p:pic>
      <p:pic>
        <p:nvPicPr>
          <p:cNvPr id="7" name="图片 6" descr="VCG211367570136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>
            <a:alphaModFix amt="97000"/>
          </a:blip>
          <a:srcRect t="-1051"/>
          <a:stretch>
            <a:fillRect/>
          </a:stretch>
        </p:blipFill>
        <p:spPr>
          <a:xfrm>
            <a:off x="598368" y="219393"/>
            <a:ext cx="11030177" cy="6346824"/>
          </a:xfrm>
          <a:prstGeom prst="rect">
            <a:avLst/>
          </a:prstGeom>
        </p:spPr>
      </p:pic>
      <p:pic>
        <p:nvPicPr>
          <p:cNvPr id="16" name="图片 15" descr="VCG211367569875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7"/>
          <a:srcRect l="75733" t="-841" r="-6264" b="68826"/>
          <a:stretch>
            <a:fillRect/>
          </a:stretch>
        </p:blipFill>
        <p:spPr>
          <a:xfrm>
            <a:off x="10335257" y="0"/>
            <a:ext cx="1853555" cy="1796150"/>
          </a:xfrm>
          <a:prstGeom prst="rect">
            <a:avLst/>
          </a:prstGeom>
        </p:spPr>
      </p:pic>
      <p:pic>
        <p:nvPicPr>
          <p:cNvPr id="24" name="图片 23" descr="VCG211367569875"/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9"/>
          <a:srcRect l="-113278" t="-41662" r="-27718" b="-10777"/>
          <a:stretch>
            <a:fillRect/>
          </a:stretch>
        </p:blipFill>
        <p:spPr>
          <a:xfrm flipH="1">
            <a:off x="0" y="5052060"/>
            <a:ext cx="1844676" cy="1806563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10"/>
            </p:custDataLst>
          </p:nvPr>
        </p:nvSpPr>
        <p:spPr>
          <a:xfrm>
            <a:off x="669882" y="443234"/>
            <a:ext cx="10852237" cy="441964"/>
          </a:xfrm>
        </p:spPr>
        <p:txBody>
          <a:bodyPr vert="horz" lIns="90170" tIns="46990" rIns="90170" bIns="46990" rtlCol="0" anchor="ctr" anchorCtr="0">
            <a:no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11"/>
            </p:custDataLst>
          </p:nvPr>
        </p:nvSpPr>
        <p:spPr>
          <a:xfrm>
            <a:off x="669882" y="952508"/>
            <a:ext cx="10852237" cy="5388907"/>
          </a:xfrm>
        </p:spPr>
        <p:txBody>
          <a:bodyPr vert="horz" lIns="90170" tIns="46990" rIns="90170" bIns="4699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12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13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14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 descr="3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1111" y="0"/>
            <a:ext cx="12192635" cy="6857683"/>
          </a:xfrm>
          <a:prstGeom prst="rect">
            <a:avLst/>
          </a:prstGeom>
        </p:spPr>
      </p:pic>
      <p:pic>
        <p:nvPicPr>
          <p:cNvPr id="3" name="图片 2" descr="VCG211367570136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>
            <a:alphaModFix amt="95000"/>
          </a:blip>
          <a:srcRect l="-502" r="-604"/>
          <a:stretch>
            <a:fillRect/>
          </a:stretch>
        </p:blipFill>
        <p:spPr>
          <a:xfrm>
            <a:off x="1367333" y="1669097"/>
            <a:ext cx="9458921" cy="3519805"/>
          </a:xfrm>
          <a:prstGeom prst="rect">
            <a:avLst/>
          </a:prstGeom>
        </p:spPr>
      </p:pic>
      <p:pic>
        <p:nvPicPr>
          <p:cNvPr id="2" name="图片 1" descr="图片1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7"/>
          <a:srcRect l="-99178" t="-39123" r="-31778" b="-87475"/>
          <a:stretch>
            <a:fillRect/>
          </a:stretch>
        </p:blipFill>
        <p:spPr>
          <a:xfrm>
            <a:off x="6662579" y="0"/>
            <a:ext cx="5530850" cy="4364256"/>
          </a:xfrm>
          <a:prstGeom prst="rect">
            <a:avLst/>
          </a:prstGeom>
        </p:spPr>
      </p:pic>
      <p:pic>
        <p:nvPicPr>
          <p:cNvPr id="14" name="图片 13" descr="VCG211367569875"/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9"/>
          <a:srcRect l="-626" t="40826" r="35981" b="-425"/>
          <a:stretch>
            <a:fillRect/>
          </a:stretch>
        </p:blipFill>
        <p:spPr>
          <a:xfrm>
            <a:off x="795" y="2762569"/>
            <a:ext cx="4978446" cy="4095419"/>
          </a:xfrm>
          <a:prstGeom prst="rect">
            <a:avLst/>
          </a:prstGeom>
        </p:spPr>
      </p:pic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10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11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12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8" name="标题 2"/>
          <p:cNvSpPr/>
          <p:nvPr>
            <p:ph type="ctrTitle" idx="1" hasCustomPrompt="1"/>
            <p:custDataLst>
              <p:tags r:id="rId13"/>
            </p:custDataLst>
          </p:nvPr>
        </p:nvSpPr>
        <p:spPr>
          <a:xfrm>
            <a:off x="4905125" y="2501789"/>
            <a:ext cx="5299325" cy="801914"/>
          </a:xfrm>
          <a:noFill/>
          <a:ln>
            <a:noFill/>
          </a:ln>
        </p:spPr>
        <p:txBody>
          <a:bodyPr vert="horz" wrap="square" lIns="101600" tIns="38100" rIns="63500" bIns="38100" rtlCol="0" anchor="ctr" anchorCtr="0">
            <a:norm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kumimoji="0" lang="zh-CN" altLang="en-US" sz="4200" b="1" i="0" u="none" strike="noStrike" kern="1200" cap="none" spc="400" normalizeH="0" baseline="0" noProof="1" dirty="0">
                <a:solidFill>
                  <a:schemeClr val="dk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汉仪大黑简" panose="02010600000101010101" charset="-122"/>
                <a:cs typeface="+mn-cs"/>
              </a:defRPr>
            </a:lvl1pPr>
          </a:lstStyle>
          <a:p>
            <a:pPr lvl="0"/>
            <a:r>
              <a:rPr>
                <a:sym typeface="+mn-ea"/>
              </a:rPr>
              <a:t>编辑标题</a:t>
            </a:r>
            <a:endParaRPr>
              <a:sym typeface="+mn-ea"/>
            </a:endParaRPr>
          </a:p>
        </p:txBody>
      </p:sp>
      <p:sp>
        <p:nvSpPr>
          <p:cNvPr id="9" name="文本占位符 3"/>
          <p:cNvSpPr/>
          <p:nvPr>
            <p:ph type="body" idx="2" hasCustomPrompt="1"/>
            <p:custDataLst>
              <p:tags r:id="rId14"/>
            </p:custDataLst>
          </p:nvPr>
        </p:nvSpPr>
        <p:spPr>
          <a:xfrm>
            <a:off x="4905125" y="3477873"/>
            <a:ext cx="5192282" cy="983343"/>
          </a:xfrm>
          <a:noFill/>
        </p:spPr>
        <p:txBody>
          <a:bodyPr vert="horz" wrap="square" lIns="101600" tIns="0" rIns="82550" bIns="0" rtlCol="0">
            <a:normAutofit/>
          </a:bodyPr>
          <a:lstStyle>
            <a:lvl1pPr marL="0" marR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Tx/>
              <a:buNone/>
              <a:defRPr kumimoji="0" lang="zh-CN" altLang="en-US" sz="2000" b="0" i="0" u="none" strike="noStrike" kern="1200" cap="none" spc="0" normalizeH="0" baseline="0" noProof="1" dirty="0">
                <a:solidFill>
                  <a:schemeClr val="dk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+mn-cs"/>
              </a:defRPr>
            </a:lvl1pPr>
            <a:lvl2pPr marL="6858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2pPr>
            <a:lvl3pPr marL="11430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3pPr>
            <a:lvl4pPr marL="16002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4pPr>
            <a:lvl5pPr marL="20574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>
                <a:sym typeface="+mn-ea"/>
              </a:rPr>
              <a:t>单击此处添加文本</a:t>
            </a:r>
            <a:endParaRPr>
              <a:sym typeface="+mn-ea"/>
            </a:endParaRPr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 descr="3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-318" y="0"/>
            <a:ext cx="12192635" cy="6857365"/>
          </a:xfrm>
          <a:prstGeom prst="rect">
            <a:avLst/>
          </a:prstGeom>
        </p:spPr>
      </p:pic>
      <p:pic>
        <p:nvPicPr>
          <p:cNvPr id="8" name="图片 7" descr="VCG211367570136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>
            <a:alphaModFix amt="97000"/>
          </a:blip>
          <a:srcRect t="-1051"/>
          <a:stretch>
            <a:fillRect/>
          </a:stretch>
        </p:blipFill>
        <p:spPr>
          <a:xfrm>
            <a:off x="598368" y="219393"/>
            <a:ext cx="11030177" cy="6346824"/>
          </a:xfrm>
          <a:prstGeom prst="rect">
            <a:avLst/>
          </a:prstGeom>
        </p:spPr>
      </p:pic>
      <p:pic>
        <p:nvPicPr>
          <p:cNvPr id="16" name="图片 15" descr="VCG211367569875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7"/>
          <a:srcRect l="75733" t="-841" r="-6264" b="68826"/>
          <a:stretch>
            <a:fillRect/>
          </a:stretch>
        </p:blipFill>
        <p:spPr>
          <a:xfrm>
            <a:off x="10335257" y="0"/>
            <a:ext cx="1853555" cy="1796150"/>
          </a:xfrm>
          <a:prstGeom prst="rect">
            <a:avLst/>
          </a:prstGeom>
        </p:spPr>
      </p:pic>
      <p:pic>
        <p:nvPicPr>
          <p:cNvPr id="24" name="图片 23" descr="VCG211367569875"/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9"/>
          <a:srcRect l="-113278" t="-41662" r="-27718" b="-10777"/>
          <a:stretch>
            <a:fillRect/>
          </a:stretch>
        </p:blipFill>
        <p:spPr>
          <a:xfrm flipH="1">
            <a:off x="0" y="5052060"/>
            <a:ext cx="1844676" cy="1806563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10"/>
            </p:custDataLst>
          </p:nvPr>
        </p:nvSpPr>
        <p:spPr>
          <a:xfrm>
            <a:off x="669882" y="443234"/>
            <a:ext cx="10852237" cy="441964"/>
          </a:xfrm>
        </p:spPr>
        <p:txBody>
          <a:bodyPr vert="horz" lIns="90170" tIns="46990" rIns="90170" bIns="4699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11"/>
            </p:custDataLst>
          </p:nvPr>
        </p:nvSpPr>
        <p:spPr>
          <a:xfrm>
            <a:off x="669930" y="952508"/>
            <a:ext cx="5283242" cy="5388907"/>
          </a:xfrm>
        </p:spPr>
        <p:txBody>
          <a:bodyPr vert="horz" lIns="90170" tIns="46990" rIns="90170" bIns="4699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+mn-cs"/>
                <a:sym typeface="+mn-ea"/>
              </a:defRPr>
            </a:lvl5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  <a:p>
            <a:pPr lvl="1"/>
            <a:r>
              <a:rPr>
                <a:sym typeface="+mn-ea"/>
              </a:rPr>
              <a:t>第二级</a:t>
            </a:r>
            <a:endParaRPr>
              <a:sym typeface="+mn-ea"/>
            </a:endParaRPr>
          </a:p>
          <a:p>
            <a:pPr lvl="2"/>
            <a:r>
              <a:rPr>
                <a:sym typeface="+mn-ea"/>
              </a:rPr>
              <a:t>第三级</a:t>
            </a:r>
            <a:endParaRPr>
              <a:sym typeface="+mn-ea"/>
            </a:endParaRPr>
          </a:p>
          <a:p>
            <a:pPr lvl="3"/>
            <a:r>
              <a:rPr>
                <a:sym typeface="+mn-ea"/>
              </a:rPr>
              <a:t>第四级</a:t>
            </a:r>
            <a:endParaRPr>
              <a:sym typeface="+mn-ea"/>
            </a:endParaRPr>
          </a:p>
          <a:p>
            <a:pPr lvl="4"/>
            <a:r>
              <a:rPr>
                <a:sym typeface="+mn-ea"/>
              </a:rPr>
              <a:t>第五级</a:t>
            </a:r>
            <a:endParaRPr>
              <a:sym typeface="+mn-ea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12"/>
            </p:custDataLst>
          </p:nvPr>
        </p:nvSpPr>
        <p:spPr>
          <a:xfrm>
            <a:off x="6238877" y="952508"/>
            <a:ext cx="5283242" cy="5388907"/>
          </a:xfrm>
        </p:spPr>
        <p:txBody>
          <a:bodyPr lIns="90170" tIns="46990" rIns="90170" bIns="46990">
            <a:normAutofit/>
          </a:bodyPr>
          <a:lstStyle>
            <a:lvl1pPr eaLnBrk="1" fontAlgn="auto" latinLnBrk="0" hangingPunct="1">
              <a:defRPr sz="160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1pPr>
            <a:lvl2pPr eaLnBrk="1" fontAlgn="auto" latinLnBrk="0" hangingPunct="1">
              <a:defRPr sz="160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2pPr>
            <a:lvl3pPr eaLnBrk="1" fontAlgn="auto" latinLnBrk="0" hangingPunct="1">
              <a:defRPr sz="160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3pPr>
            <a:lvl4pPr eaLnBrk="1" fontAlgn="auto" latinLnBrk="0" hangingPunct="1">
              <a:defRPr sz="160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4pPr>
            <a:lvl5pPr eaLnBrk="1" fontAlgn="auto" latinLnBrk="0" hangingPunct="1">
              <a:defRPr sz="160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13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14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15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 descr="3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-318" y="0"/>
            <a:ext cx="12192635" cy="6857365"/>
          </a:xfrm>
          <a:prstGeom prst="rect">
            <a:avLst/>
          </a:prstGeom>
        </p:spPr>
      </p:pic>
      <p:pic>
        <p:nvPicPr>
          <p:cNvPr id="10" name="图片 9" descr="VCG211367570136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>
            <a:alphaModFix amt="97000"/>
          </a:blip>
          <a:srcRect t="-1051"/>
          <a:stretch>
            <a:fillRect/>
          </a:stretch>
        </p:blipFill>
        <p:spPr>
          <a:xfrm>
            <a:off x="598368" y="219393"/>
            <a:ext cx="11030177" cy="6346824"/>
          </a:xfrm>
          <a:prstGeom prst="rect">
            <a:avLst/>
          </a:prstGeom>
        </p:spPr>
      </p:pic>
      <p:pic>
        <p:nvPicPr>
          <p:cNvPr id="16" name="图片 15" descr="VCG211367569875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7"/>
          <a:srcRect l="75733" t="-841" r="-6264" b="68826"/>
          <a:stretch>
            <a:fillRect/>
          </a:stretch>
        </p:blipFill>
        <p:spPr>
          <a:xfrm>
            <a:off x="10335257" y="0"/>
            <a:ext cx="1853555" cy="1796150"/>
          </a:xfrm>
          <a:prstGeom prst="rect">
            <a:avLst/>
          </a:prstGeom>
        </p:spPr>
      </p:pic>
      <p:pic>
        <p:nvPicPr>
          <p:cNvPr id="24" name="图片 23" descr="VCG211367569875"/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9"/>
          <a:srcRect l="-113278" t="-41662" r="-27718" b="-10777"/>
          <a:stretch>
            <a:fillRect/>
          </a:stretch>
        </p:blipFill>
        <p:spPr>
          <a:xfrm flipH="1">
            <a:off x="0" y="5052060"/>
            <a:ext cx="1844676" cy="1806563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10"/>
            </p:custDataLst>
          </p:nvPr>
        </p:nvSpPr>
        <p:spPr>
          <a:xfrm>
            <a:off x="669882" y="443234"/>
            <a:ext cx="10852237" cy="441964"/>
          </a:xfrm>
        </p:spPr>
        <p:txBody>
          <a:bodyPr vert="horz" lIns="90170" tIns="46990" rIns="90170" bIns="4699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11"/>
            </p:custDataLst>
          </p:nvPr>
        </p:nvSpPr>
        <p:spPr>
          <a:xfrm>
            <a:off x="669930" y="952508"/>
            <a:ext cx="5283242" cy="381003"/>
          </a:xfrm>
        </p:spPr>
        <p:txBody>
          <a:bodyPr lIns="90170" tIns="46990" rIns="90170" bIns="46990" anchor="ctr" anchorCtr="0">
            <a:no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sz="2000" b="0" u="none" strike="noStrike" kern="1200" cap="none" spc="200" normalizeH="0" baseline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中黑 简" panose="00020600040101010101" charset="-12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12"/>
            </p:custDataLst>
          </p:nvPr>
        </p:nvSpPr>
        <p:spPr>
          <a:xfrm>
            <a:off x="669925" y="1406525"/>
            <a:ext cx="5283200" cy="4934752"/>
          </a:xfrm>
        </p:spPr>
        <p:txBody>
          <a:bodyPr vert="horz" lIns="90170" tIns="46990" rIns="90170" bIns="4699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13"/>
            </p:custDataLst>
          </p:nvPr>
        </p:nvSpPr>
        <p:spPr>
          <a:xfrm>
            <a:off x="6235750" y="952508"/>
            <a:ext cx="5283242" cy="381003"/>
          </a:xfrm>
        </p:spPr>
        <p:txBody>
          <a:bodyPr vert="horz" lIns="90170" tIns="46990" rIns="90170" bIns="46990" rtlCol="0" anchor="ctr" anchorCtr="0">
            <a:no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kumimoji="0" lang="zh-CN" altLang="en-US" sz="2000" b="0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+mn-cs"/>
                <a:sym typeface="+mn-e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  <a:endParaRPr>
              <a:sym typeface="+mn-ea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14"/>
            </p:custDataLst>
          </p:nvPr>
        </p:nvSpPr>
        <p:spPr>
          <a:xfrm>
            <a:off x="6235750" y="1406525"/>
            <a:ext cx="5283242" cy="4934752"/>
          </a:xfrm>
        </p:spPr>
        <p:txBody>
          <a:bodyPr vert="horz" lIns="90170" tIns="46990" rIns="90170" bIns="4699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15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16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17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3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476" y="-317"/>
            <a:ext cx="12192635" cy="6857683"/>
          </a:xfrm>
          <a:prstGeom prst="rect">
            <a:avLst/>
          </a:prstGeom>
        </p:spPr>
      </p:pic>
      <p:pic>
        <p:nvPicPr>
          <p:cNvPr id="6" name="图片 5" descr="VCG211367569875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/>
          <a:srcRect l="-1751" t="-7818" r="-35496"/>
          <a:stretch>
            <a:fillRect/>
          </a:stretch>
        </p:blipFill>
        <p:spPr>
          <a:xfrm>
            <a:off x="794" y="392783"/>
            <a:ext cx="6744960" cy="5283764"/>
          </a:xfrm>
          <a:prstGeom prst="rect">
            <a:avLst/>
          </a:prstGeom>
        </p:spPr>
      </p:pic>
      <p:pic>
        <p:nvPicPr>
          <p:cNvPr id="7" name="图片 6" descr="VCG211367570136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7">
            <a:alphaModFix amt="98000"/>
          </a:blip>
          <a:srcRect r="4904"/>
          <a:stretch>
            <a:fillRect/>
          </a:stretch>
        </p:blipFill>
        <p:spPr>
          <a:xfrm>
            <a:off x="2599850" y="2567829"/>
            <a:ext cx="9592626" cy="3540664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8"/>
            </p:custDataLst>
          </p:nvPr>
        </p:nvSpPr>
        <p:spPr/>
        <p:txBody>
          <a:bodyPr vert="horz" lIns="90170" tIns="46990" rIns="90170" bIns="4699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9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10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1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 descr="3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-318" y="0"/>
            <a:ext cx="12192635" cy="6857365"/>
          </a:xfrm>
          <a:prstGeom prst="rect">
            <a:avLst/>
          </a:prstGeom>
        </p:spPr>
      </p:pic>
      <p:pic>
        <p:nvPicPr>
          <p:cNvPr id="8" name="图片 7" descr="VCG211367570136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>
            <a:alphaModFix amt="97000"/>
          </a:blip>
          <a:srcRect t="-1051"/>
          <a:stretch>
            <a:fillRect/>
          </a:stretch>
        </p:blipFill>
        <p:spPr>
          <a:xfrm>
            <a:off x="598368" y="219393"/>
            <a:ext cx="11030177" cy="6346824"/>
          </a:xfrm>
          <a:prstGeom prst="rect">
            <a:avLst/>
          </a:prstGeom>
        </p:spPr>
      </p:pic>
      <p:pic>
        <p:nvPicPr>
          <p:cNvPr id="16" name="图片 15" descr="VCG211367569875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7"/>
          <a:srcRect l="75733" t="-841" r="-6264" b="68826"/>
          <a:stretch>
            <a:fillRect/>
          </a:stretch>
        </p:blipFill>
        <p:spPr>
          <a:xfrm>
            <a:off x="10335257" y="0"/>
            <a:ext cx="1853555" cy="1796150"/>
          </a:xfrm>
          <a:prstGeom prst="rect">
            <a:avLst/>
          </a:prstGeom>
        </p:spPr>
      </p:pic>
      <p:pic>
        <p:nvPicPr>
          <p:cNvPr id="24" name="图片 23" descr="VCG211367569875"/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9"/>
          <a:srcRect l="-113278" t="-41662" r="-27718" b="-10777"/>
          <a:stretch>
            <a:fillRect/>
          </a:stretch>
        </p:blipFill>
        <p:spPr>
          <a:xfrm flipH="1">
            <a:off x="0" y="5052060"/>
            <a:ext cx="1844676" cy="1806563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10"/>
            </p:custDataLst>
          </p:nvPr>
        </p:nvSpPr>
        <p:spPr>
          <a:xfrm>
            <a:off x="669930" y="443234"/>
            <a:ext cx="10852237" cy="441964"/>
          </a:xfrm>
        </p:spPr>
        <p:txBody>
          <a:bodyPr vert="horz" lIns="90170" tIns="46990" rIns="90170" bIns="4699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11"/>
            </p:custDataLst>
          </p:nvPr>
        </p:nvSpPr>
        <p:spPr>
          <a:xfrm>
            <a:off x="669930" y="952508"/>
            <a:ext cx="5283242" cy="5388907"/>
          </a:xfrm>
        </p:spPr>
        <p:txBody>
          <a:bodyPr vert="horz" lIns="90170" tIns="46990" rIns="90170" bIns="4699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endParaRPr dirty="0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12"/>
            </p:custDataLst>
          </p:nvPr>
        </p:nvSpPr>
        <p:spPr>
          <a:xfrm>
            <a:off x="6238925" y="952508"/>
            <a:ext cx="5283242" cy="5388907"/>
          </a:xfrm>
        </p:spPr>
        <p:txBody>
          <a:bodyPr vert="horz" lIns="90170" tIns="46990" rIns="90170" bIns="4699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+mn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13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14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15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3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-318" y="0"/>
            <a:ext cx="12192635" cy="6857365"/>
          </a:xfrm>
          <a:prstGeom prst="rect">
            <a:avLst/>
          </a:prstGeom>
        </p:spPr>
      </p:pic>
      <p:pic>
        <p:nvPicPr>
          <p:cNvPr id="7" name="图片 6" descr="VCG211367570136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>
            <a:alphaModFix amt="97000"/>
          </a:blip>
          <a:srcRect t="-1051"/>
          <a:stretch>
            <a:fillRect/>
          </a:stretch>
        </p:blipFill>
        <p:spPr>
          <a:xfrm>
            <a:off x="598368" y="219393"/>
            <a:ext cx="11030177" cy="6346824"/>
          </a:xfrm>
          <a:prstGeom prst="rect">
            <a:avLst/>
          </a:prstGeom>
        </p:spPr>
      </p:pic>
      <p:pic>
        <p:nvPicPr>
          <p:cNvPr id="16" name="图片 15" descr="VCG211367569875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7"/>
          <a:srcRect l="75733" t="-841" r="-6264" b="68826"/>
          <a:stretch>
            <a:fillRect/>
          </a:stretch>
        </p:blipFill>
        <p:spPr>
          <a:xfrm>
            <a:off x="10335257" y="0"/>
            <a:ext cx="1853555" cy="1796150"/>
          </a:xfrm>
          <a:prstGeom prst="rect">
            <a:avLst/>
          </a:prstGeom>
        </p:spPr>
      </p:pic>
      <p:pic>
        <p:nvPicPr>
          <p:cNvPr id="24" name="图片 23" descr="VCG211367569875"/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9"/>
          <a:srcRect l="-113278" t="-41662" r="-27718" b="-10777"/>
          <a:stretch>
            <a:fillRect/>
          </a:stretch>
        </p:blipFill>
        <p:spPr>
          <a:xfrm flipH="1">
            <a:off x="0" y="5052060"/>
            <a:ext cx="1844676" cy="1806563"/>
          </a:xfrm>
          <a:prstGeom prst="rect">
            <a:avLst/>
          </a:prstGeom>
        </p:spPr>
      </p:pic>
      <p:sp>
        <p:nvSpPr>
          <p:cNvPr id="2" name="竖排标题 1"/>
          <p:cNvSpPr>
            <a:spLocks noGrp="1"/>
          </p:cNvSpPr>
          <p:nvPr>
            <p:ph type="title" orient="vert"/>
            <p:custDataLst>
              <p:tags r:id="rId10"/>
            </p:custDataLst>
          </p:nvPr>
        </p:nvSpPr>
        <p:spPr>
          <a:xfrm>
            <a:off x="10571135" y="952508"/>
            <a:ext cx="950984" cy="5388907"/>
          </a:xfrm>
        </p:spPr>
        <p:txBody>
          <a:bodyPr vert="eaVert" lIns="90170" tIns="46990" rIns="90170" bIns="4699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11"/>
            </p:custDataLst>
          </p:nvPr>
        </p:nvSpPr>
        <p:spPr>
          <a:xfrm>
            <a:off x="669925" y="952500"/>
            <a:ext cx="9828101" cy="5388907"/>
          </a:xfrm>
        </p:spPr>
        <p:txBody>
          <a:bodyPr vert="eaVert"/>
          <a:lstStyle>
            <a:lvl1pPr indent="0" eaLnBrk="1" fontAlgn="auto" latinLnBrk="0" hangingPunct="1">
              <a:defRPr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1pPr>
            <a:lvl2pPr indent="0" eaLnBrk="1" fontAlgn="auto" latinLnBrk="0" hangingPunct="1">
              <a:defRPr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2pPr>
            <a:lvl3pPr indent="0" eaLnBrk="1" fontAlgn="auto" latinLnBrk="0" hangingPunct="1">
              <a:defRPr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3pPr>
            <a:lvl4pPr indent="0" eaLnBrk="1" fontAlgn="auto" latinLnBrk="0" hangingPunct="1">
              <a:defRPr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4pPr>
            <a:lvl5pPr indent="0" eaLnBrk="1" fontAlgn="auto" latinLnBrk="0" hangingPunct="1">
              <a:defRPr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12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13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14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3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-318" y="0"/>
            <a:ext cx="12192635" cy="6857365"/>
          </a:xfrm>
          <a:prstGeom prst="rect">
            <a:avLst/>
          </a:prstGeom>
        </p:spPr>
      </p:pic>
      <p:pic>
        <p:nvPicPr>
          <p:cNvPr id="2" name="图片 1" descr="VCG211367570136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>
            <a:alphaModFix amt="97000"/>
          </a:blip>
          <a:srcRect t="-1051"/>
          <a:stretch>
            <a:fillRect/>
          </a:stretch>
        </p:blipFill>
        <p:spPr>
          <a:xfrm>
            <a:off x="598368" y="219393"/>
            <a:ext cx="11030177" cy="6346824"/>
          </a:xfrm>
          <a:prstGeom prst="rect">
            <a:avLst/>
          </a:prstGeom>
        </p:spPr>
      </p:pic>
      <p:pic>
        <p:nvPicPr>
          <p:cNvPr id="16" name="图片 15" descr="VCG211367569875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7"/>
          <a:srcRect l="75733" t="-841" r="-6264" b="68826"/>
          <a:stretch>
            <a:fillRect/>
          </a:stretch>
        </p:blipFill>
        <p:spPr>
          <a:xfrm>
            <a:off x="10335257" y="0"/>
            <a:ext cx="1853555" cy="1796150"/>
          </a:xfrm>
          <a:prstGeom prst="rect">
            <a:avLst/>
          </a:prstGeom>
        </p:spPr>
      </p:pic>
      <p:pic>
        <p:nvPicPr>
          <p:cNvPr id="24" name="图片 23" descr="VCG211367569875"/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9"/>
          <a:srcRect l="-113278" t="-41662" r="-27718" b="-10777"/>
          <a:stretch>
            <a:fillRect/>
          </a:stretch>
        </p:blipFill>
        <p:spPr>
          <a:xfrm flipH="1">
            <a:off x="0" y="5052060"/>
            <a:ext cx="1844676" cy="1806563"/>
          </a:xfrm>
          <a:prstGeom prst="rect">
            <a:avLst/>
          </a:prstGeom>
        </p:spPr>
      </p:pic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0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11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2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13"/>
            </p:custDataLst>
          </p:nvPr>
        </p:nvSpPr>
        <p:spPr>
          <a:xfrm>
            <a:off x="669930" y="952508"/>
            <a:ext cx="10852237" cy="5388907"/>
          </a:xfrm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3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-318" y="-20320"/>
            <a:ext cx="12192635" cy="6878307"/>
          </a:xfrm>
          <a:prstGeom prst="rect">
            <a:avLst/>
          </a:prstGeom>
        </p:spPr>
      </p:pic>
      <p:pic>
        <p:nvPicPr>
          <p:cNvPr id="11" name="图片 10" descr="VCG211367570136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>
            <a:alphaModFix amt="98000"/>
          </a:blip>
          <a:stretch>
            <a:fillRect/>
          </a:stretch>
        </p:blipFill>
        <p:spPr>
          <a:xfrm>
            <a:off x="508000" y="456447"/>
            <a:ext cx="10097138" cy="5960346"/>
          </a:xfrm>
          <a:prstGeom prst="rect">
            <a:avLst/>
          </a:prstGeom>
        </p:spPr>
      </p:pic>
      <p:pic>
        <p:nvPicPr>
          <p:cNvPr id="2" name="图片 1" descr="VCG211367570136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7"/>
          <a:srcRect l="-4883" t="-1319" r="-2887" b="-2272"/>
          <a:stretch>
            <a:fillRect/>
          </a:stretch>
        </p:blipFill>
        <p:spPr>
          <a:xfrm flipH="1">
            <a:off x="7207403" y="1962785"/>
            <a:ext cx="4825212" cy="4478020"/>
          </a:xfrm>
          <a:prstGeom prst="rect">
            <a:avLst/>
          </a:prstGeom>
        </p:spPr>
      </p:pic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8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9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0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副标题 2"/>
          <p:cNvSpPr/>
          <p:nvPr>
            <p:ph type="subTitle" idx="1" hasCustomPrompt="1"/>
            <p:custDataLst>
              <p:tags r:id="rId11"/>
            </p:custDataLst>
          </p:nvPr>
        </p:nvSpPr>
        <p:spPr>
          <a:xfrm>
            <a:off x="1248410" y="4659609"/>
            <a:ext cx="4846500" cy="607716"/>
          </a:xfrm>
        </p:spPr>
        <p:txBody>
          <a:bodyPr vert="horz" wrap="square" lIns="101600" tIns="0" rIns="82550" bIns="0" rtlCol="0" anchor="t" anchorCtr="0">
            <a:normAutofit/>
          </a:bodyPr>
          <a:lstStyle>
            <a:lvl1pPr marL="0" marR="0" indent="-228600" algn="l" defTabSz="914400" rtl="0" eaLnBrk="1" fontAlgn="auto" latinLnBrk="0" hangingPunct="1">
              <a:lnSpc>
                <a:spcPct val="123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Tx/>
              <a:buNone/>
              <a:defRPr kumimoji="0" lang="zh-CN" altLang="en-US" sz="2000" b="0" i="0" u="none" strike="noStrike" kern="1200" cap="none" spc="350" normalizeH="0" baseline="0" noProof="1" dirty="0">
                <a:solidFill>
                  <a:schemeClr val="dk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+mn-cs"/>
              </a:defRPr>
            </a:lvl1pPr>
            <a:lvl2pPr marL="6858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2pPr>
            <a:lvl3pPr marL="11430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3pPr>
            <a:lvl4pPr marL="16002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4pPr>
            <a:lvl5pPr marL="20574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>
                <a:sym typeface="+mn-ea"/>
              </a:rPr>
              <a:t>单击此处编辑副标题</a:t>
            </a:r>
            <a:endParaRPr>
              <a:sym typeface="+mn-ea"/>
            </a:endParaRPr>
          </a:p>
        </p:txBody>
      </p:sp>
      <p:sp>
        <p:nvSpPr>
          <p:cNvPr id="8" name="文本占位符 3"/>
          <p:cNvSpPr/>
          <p:nvPr>
            <p:ph type="body" idx="2" hasCustomPrompt="1"/>
            <p:custDataLst>
              <p:tags r:id="rId12"/>
            </p:custDataLst>
          </p:nvPr>
        </p:nvSpPr>
        <p:spPr>
          <a:xfrm>
            <a:off x="1248510" y="1590675"/>
            <a:ext cx="2513510" cy="607053"/>
          </a:xfrm>
        </p:spPr>
        <p:txBody>
          <a:bodyPr vert="horz" wrap="square" lIns="101600" tIns="90000" rIns="82550" bIns="0" rtlCol="0" anchor="t" anchorCtr="0">
            <a:normAutofit/>
          </a:bodyPr>
          <a:lstStyle>
            <a:lvl1pPr marL="0" marR="0" indent="-228600" algn="l" defTabSz="914400" rtl="0" eaLnBrk="1" fontAlgn="auto" latinLnBrk="0" hangingPunct="1">
              <a:lnSpc>
                <a:spcPct val="83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Tx/>
              <a:buNone/>
              <a:defRPr kumimoji="0" lang="zh-CN" altLang="en-US" sz="2800" b="0" i="0" u="none" strike="noStrike" kern="1200" cap="none" spc="0" normalizeH="0" baseline="0" noProof="1" dirty="0">
                <a:solidFill>
                  <a:schemeClr val="dk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  <a:lvl2pPr marL="6858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2pPr>
            <a:lvl3pPr marL="11430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3pPr>
            <a:lvl4pPr marL="16002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4pPr>
            <a:lvl5pPr marL="20574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>
                <a:sym typeface="+mn-ea"/>
              </a:rPr>
              <a:t>单击此处添加文本</a:t>
            </a:r>
            <a:endParaRPr>
              <a:sym typeface="+mn-ea"/>
            </a:endParaRPr>
          </a:p>
        </p:txBody>
      </p:sp>
      <p:sp>
        <p:nvSpPr>
          <p:cNvPr id="9" name="标题 5"/>
          <p:cNvSpPr/>
          <p:nvPr>
            <p:ph type="title" idx="3" hasCustomPrompt="1"/>
            <p:custDataLst>
              <p:tags r:id="rId13"/>
            </p:custDataLst>
          </p:nvPr>
        </p:nvSpPr>
        <p:spPr>
          <a:xfrm>
            <a:off x="1248410" y="2403310"/>
            <a:ext cx="4846500" cy="2210850"/>
          </a:xfrm>
        </p:spPr>
        <p:txBody>
          <a:bodyPr vert="horz" wrap="square" lIns="101600" tIns="38100" rIns="76200" bIns="38100" rtlCol="0" anchor="ctr" anchorCtr="0">
            <a:norm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kumimoji="0" lang="zh-CN" altLang="en-US" sz="6000" b="0" i="0" u="none" strike="noStrike" kern="1200" cap="none" spc="150" normalizeH="0" baseline="0" noProof="1" dirty="0">
                <a:solidFill>
                  <a:schemeClr val="dk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汉仪大黑简" panose="02010600000101010101" charset="-122"/>
                <a:cs typeface="+mn-cs"/>
              </a:defRPr>
            </a:lvl1pPr>
          </a:lstStyle>
          <a:p>
            <a:pPr lvl="0"/>
            <a:r>
              <a:rPr>
                <a:sym typeface="+mn-ea"/>
              </a:rPr>
              <a:t>编辑标题</a:t>
            </a:r>
            <a:endParaRPr>
              <a:sym typeface="+mn-ea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 descr="3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1111" y="0"/>
            <a:ext cx="12192635" cy="6857683"/>
          </a:xfrm>
          <a:prstGeom prst="rect">
            <a:avLst/>
          </a:prstGeom>
        </p:spPr>
      </p:pic>
      <p:pic>
        <p:nvPicPr>
          <p:cNvPr id="3" name="图片 2" descr="VCG211367570136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>
            <a:alphaModFix amt="95000"/>
          </a:blip>
          <a:srcRect l="-502" r="-604"/>
          <a:stretch>
            <a:fillRect/>
          </a:stretch>
        </p:blipFill>
        <p:spPr>
          <a:xfrm>
            <a:off x="1367333" y="1669097"/>
            <a:ext cx="9458921" cy="3519805"/>
          </a:xfrm>
          <a:prstGeom prst="rect">
            <a:avLst/>
          </a:prstGeom>
        </p:spPr>
      </p:pic>
      <p:pic>
        <p:nvPicPr>
          <p:cNvPr id="2" name="图片 1" descr="图片1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7"/>
          <a:srcRect l="-99178" t="-39123" r="-31778" b="-87475"/>
          <a:stretch>
            <a:fillRect/>
          </a:stretch>
        </p:blipFill>
        <p:spPr>
          <a:xfrm>
            <a:off x="6662579" y="0"/>
            <a:ext cx="5530850" cy="4364256"/>
          </a:xfrm>
          <a:prstGeom prst="rect">
            <a:avLst/>
          </a:prstGeom>
        </p:spPr>
      </p:pic>
      <p:pic>
        <p:nvPicPr>
          <p:cNvPr id="14" name="图片 13" descr="VCG211367569875"/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9"/>
          <a:srcRect l="-626" t="40826" r="35981" b="-425"/>
          <a:stretch>
            <a:fillRect/>
          </a:stretch>
        </p:blipFill>
        <p:spPr>
          <a:xfrm>
            <a:off x="795" y="2762569"/>
            <a:ext cx="4978446" cy="4095419"/>
          </a:xfrm>
          <a:prstGeom prst="rect">
            <a:avLst/>
          </a:prstGeom>
        </p:spPr>
      </p:pic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10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11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12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8" name="标题 2"/>
          <p:cNvSpPr/>
          <p:nvPr>
            <p:ph type="ctrTitle" idx="1" hasCustomPrompt="1"/>
            <p:custDataLst>
              <p:tags r:id="rId13"/>
            </p:custDataLst>
          </p:nvPr>
        </p:nvSpPr>
        <p:spPr>
          <a:xfrm>
            <a:off x="4905125" y="2501789"/>
            <a:ext cx="5299325" cy="801914"/>
          </a:xfrm>
          <a:noFill/>
          <a:ln>
            <a:noFill/>
          </a:ln>
        </p:spPr>
        <p:txBody>
          <a:bodyPr vert="horz" wrap="square" lIns="101600" tIns="38100" rIns="63500" bIns="38100" rtlCol="0" anchor="ctr" anchorCtr="0">
            <a:norm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kumimoji="0" lang="zh-CN" altLang="en-US" sz="4200" b="1" i="0" u="none" strike="noStrike" kern="1200" cap="none" spc="400" normalizeH="0" baseline="0" noProof="1" dirty="0">
                <a:solidFill>
                  <a:schemeClr val="dk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汉仪大黑简" panose="02010600000101010101" charset="-122"/>
                <a:cs typeface="+mn-cs"/>
              </a:defRPr>
            </a:lvl1pPr>
          </a:lstStyle>
          <a:p>
            <a:pPr lvl="0"/>
            <a:r>
              <a:rPr>
                <a:sym typeface="+mn-ea"/>
              </a:rPr>
              <a:t>编辑标题</a:t>
            </a:r>
            <a:endParaRPr>
              <a:sym typeface="+mn-ea"/>
            </a:endParaRPr>
          </a:p>
        </p:txBody>
      </p:sp>
      <p:sp>
        <p:nvSpPr>
          <p:cNvPr id="9" name="文本占位符 3"/>
          <p:cNvSpPr/>
          <p:nvPr>
            <p:ph type="body" idx="2" hasCustomPrompt="1"/>
            <p:custDataLst>
              <p:tags r:id="rId14"/>
            </p:custDataLst>
          </p:nvPr>
        </p:nvSpPr>
        <p:spPr>
          <a:xfrm>
            <a:off x="4905125" y="3477873"/>
            <a:ext cx="5192282" cy="983343"/>
          </a:xfrm>
          <a:noFill/>
        </p:spPr>
        <p:txBody>
          <a:bodyPr vert="horz" wrap="square" lIns="101600" tIns="0" rIns="82550" bIns="0" rtlCol="0">
            <a:normAutofit/>
          </a:bodyPr>
          <a:lstStyle>
            <a:lvl1pPr marL="0" marR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Tx/>
              <a:buNone/>
              <a:defRPr kumimoji="0" lang="zh-CN" altLang="en-US" sz="2000" b="0" i="0" u="none" strike="noStrike" kern="1200" cap="none" spc="0" normalizeH="0" baseline="0" noProof="1" dirty="0">
                <a:solidFill>
                  <a:schemeClr val="dk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+mn-cs"/>
              </a:defRPr>
            </a:lvl1pPr>
            <a:lvl2pPr marL="6858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2pPr>
            <a:lvl3pPr marL="11430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3pPr>
            <a:lvl4pPr marL="16002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4pPr>
            <a:lvl5pPr marL="20574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>
                <a:sym typeface="+mn-ea"/>
              </a:rPr>
              <a:t>单击此处添加文本</a:t>
            </a:r>
            <a:endParaRPr>
              <a:sym typeface="+mn-ea"/>
            </a:endParaRPr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通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 descr="3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-318" y="0"/>
            <a:ext cx="12192635" cy="6857365"/>
          </a:xfrm>
          <a:prstGeom prst="rect">
            <a:avLst/>
          </a:prstGeom>
        </p:spPr>
      </p:pic>
      <p:pic>
        <p:nvPicPr>
          <p:cNvPr id="6" name="图片 5" descr="VCG211367570136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>
            <a:alphaModFix amt="97000"/>
          </a:blip>
          <a:srcRect t="-1051"/>
          <a:stretch>
            <a:fillRect/>
          </a:stretch>
        </p:blipFill>
        <p:spPr>
          <a:xfrm>
            <a:off x="598368" y="219393"/>
            <a:ext cx="11030177" cy="6346824"/>
          </a:xfrm>
          <a:prstGeom prst="rect">
            <a:avLst/>
          </a:prstGeom>
        </p:spPr>
      </p:pic>
      <p:pic>
        <p:nvPicPr>
          <p:cNvPr id="16" name="图片 15" descr="VCG211367569875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7"/>
          <a:srcRect l="75733" t="-841" r="-6264" b="68826"/>
          <a:stretch>
            <a:fillRect/>
          </a:stretch>
        </p:blipFill>
        <p:spPr>
          <a:xfrm>
            <a:off x="10335257" y="0"/>
            <a:ext cx="1853555" cy="1796150"/>
          </a:xfrm>
          <a:prstGeom prst="rect">
            <a:avLst/>
          </a:prstGeom>
        </p:spPr>
      </p:pic>
      <p:pic>
        <p:nvPicPr>
          <p:cNvPr id="24" name="图片 23" descr="VCG211367569875"/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9"/>
          <a:srcRect l="-113278" t="-41662" r="-27718" b="-10777"/>
          <a:stretch>
            <a:fillRect/>
          </a:stretch>
        </p:blipFill>
        <p:spPr>
          <a:xfrm flipH="1">
            <a:off x="0" y="5052060"/>
            <a:ext cx="1844676" cy="1806563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10"/>
            </p:custDataLst>
          </p:nvPr>
        </p:nvSpPr>
        <p:spPr/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1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12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3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相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3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-318" y="635"/>
            <a:ext cx="12192635" cy="6857365"/>
          </a:xfrm>
          <a:prstGeom prst="rect">
            <a:avLst/>
          </a:prstGeom>
        </p:spPr>
      </p:pic>
      <p:sp>
        <p:nvSpPr>
          <p:cNvPr id="6" name="矩形 5"/>
          <p:cNvSpPr/>
          <p:nvPr>
            <p:custDataLst>
              <p:tags r:id="rId4"/>
            </p:custDataLst>
          </p:nvPr>
        </p:nvSpPr>
        <p:spPr>
          <a:xfrm>
            <a:off x="292800" y="304200"/>
            <a:ext cx="11606400" cy="62496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pic>
        <p:nvPicPr>
          <p:cNvPr id="16" name="图片 15" descr="VCG211367569875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6"/>
          <a:srcRect l="75733" t="-841" r="-6264" b="68826"/>
          <a:stretch>
            <a:fillRect/>
          </a:stretch>
        </p:blipFill>
        <p:spPr>
          <a:xfrm>
            <a:off x="10632551" y="0"/>
            <a:ext cx="1556260" cy="1508062"/>
          </a:xfrm>
          <a:prstGeom prst="rect">
            <a:avLst/>
          </a:prstGeom>
        </p:spPr>
      </p:pic>
      <p:pic>
        <p:nvPicPr>
          <p:cNvPr id="24" name="图片 23" descr="VCG211367569875"/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8"/>
          <a:srcRect l="-113278" t="-41662" r="-27718" b="-10777"/>
          <a:stretch>
            <a:fillRect/>
          </a:stretch>
        </p:blipFill>
        <p:spPr>
          <a:xfrm flipH="1">
            <a:off x="0" y="5572131"/>
            <a:ext cx="1313634" cy="1286493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9"/>
            </p:custDataLst>
          </p:nvPr>
        </p:nvSpPr>
        <p:spPr>
          <a:xfrm>
            <a:off x="1281600" y="1249200"/>
            <a:ext cx="9626400" cy="723600"/>
          </a:xfrm>
        </p:spPr>
        <p:txBody>
          <a:bodyPr anchor="ctr"/>
          <a:lstStyle>
            <a:lvl1pPr>
              <a:defRPr sz="3200"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10"/>
            </p:custDataLst>
          </p:nvPr>
        </p:nvSpPr>
        <p:spPr>
          <a:xfrm>
            <a:off x="1281113" y="2163600"/>
            <a:ext cx="9626600" cy="34452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1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12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3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左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3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-318" y="635"/>
            <a:ext cx="12192635" cy="6857365"/>
          </a:xfrm>
          <a:prstGeom prst="rect">
            <a:avLst/>
          </a:prstGeom>
        </p:spPr>
      </p:pic>
      <p:sp>
        <p:nvSpPr>
          <p:cNvPr id="6" name="矩形 5"/>
          <p:cNvSpPr/>
          <p:nvPr>
            <p:custDataLst>
              <p:tags r:id="rId4"/>
            </p:custDataLst>
          </p:nvPr>
        </p:nvSpPr>
        <p:spPr>
          <a:xfrm>
            <a:off x="0" y="-8255"/>
            <a:ext cx="4823460" cy="6866255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p>
            <a:pPr lvl="0" algn="ctr"/>
            <a:endParaRPr lang="en-US" altLang="zh-CN" dirty="0">
              <a:solidFill>
                <a:schemeClr val="lt1"/>
              </a:solidFill>
              <a:sym typeface="+mn-ea"/>
            </a:endParaRPr>
          </a:p>
        </p:txBody>
      </p:sp>
      <p:pic>
        <p:nvPicPr>
          <p:cNvPr id="16" name="图片 15" descr="VCG211367569875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6"/>
          <a:srcRect l="75733" t="-841" r="-6264" b="68826"/>
          <a:stretch>
            <a:fillRect/>
          </a:stretch>
        </p:blipFill>
        <p:spPr>
          <a:xfrm>
            <a:off x="10454352" y="0"/>
            <a:ext cx="1734465" cy="1680747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7"/>
            </p:custDataLst>
          </p:nvPr>
        </p:nvSpPr>
        <p:spPr>
          <a:xfrm>
            <a:off x="583200" y="770400"/>
            <a:ext cx="3960000" cy="882000"/>
          </a:xfrm>
        </p:spPr>
        <p:txBody>
          <a:bodyPr anchor="ctr" anchorCtr="0"/>
          <a:lstStyle>
            <a:lvl1pPr>
              <a:defRPr sz="3600"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1pPr>
          </a:lstStyle>
          <a:p>
            <a:r>
              <a:rPr lang="zh-CN" altLang="en-US" dirty="0"/>
              <a:t>单击编辑标题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8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9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0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11"/>
            </p:custDataLst>
          </p:nvPr>
        </p:nvSpPr>
        <p:spPr>
          <a:xfrm>
            <a:off x="586800" y="1764000"/>
            <a:ext cx="3956400" cy="40932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12"/>
            </p:custDataLst>
          </p:nvPr>
        </p:nvSpPr>
        <p:spPr>
          <a:xfrm>
            <a:off x="5101200" y="769938"/>
            <a:ext cx="6480000" cy="5087937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上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3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-318" y="635"/>
            <a:ext cx="12192635" cy="6857365"/>
          </a:xfrm>
          <a:prstGeom prst="rect">
            <a:avLst/>
          </a:prstGeom>
        </p:spPr>
      </p:pic>
      <p:sp>
        <p:nvSpPr>
          <p:cNvPr id="6" name="矩形 5"/>
          <p:cNvSpPr/>
          <p:nvPr>
            <p:custDataLst>
              <p:tags r:id="rId4"/>
            </p:custDataLst>
          </p:nvPr>
        </p:nvSpPr>
        <p:spPr>
          <a:xfrm>
            <a:off x="0" y="0"/>
            <a:ext cx="12192000" cy="26640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p>
            <a:pPr lvl="0" algn="ctr"/>
            <a:endParaRPr lang="en-US" altLang="zh-CN">
              <a:solidFill>
                <a:schemeClr val="lt1"/>
              </a:solidFill>
              <a:sym typeface="+mn-ea"/>
            </a:endParaRPr>
          </a:p>
        </p:txBody>
      </p:sp>
      <p:pic>
        <p:nvPicPr>
          <p:cNvPr id="24" name="图片 23" descr="VCG211367569875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6"/>
          <a:srcRect l="-113278" t="-41662" r="-27718" b="-10777"/>
          <a:stretch>
            <a:fillRect/>
          </a:stretch>
        </p:blipFill>
        <p:spPr>
          <a:xfrm flipH="1">
            <a:off x="0" y="5052060"/>
            <a:ext cx="1844676" cy="1806563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>
          <a:xfrm>
            <a:off x="612000" y="781200"/>
            <a:ext cx="10976400" cy="626400"/>
          </a:xfrm>
        </p:spPr>
        <p:txBody>
          <a:bodyPr anchor="ctr"/>
          <a:lstStyle>
            <a:lvl1pPr algn="ctr">
              <a:defRPr sz="3600"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8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9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0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11"/>
            </p:custDataLst>
          </p:nvPr>
        </p:nvSpPr>
        <p:spPr>
          <a:xfrm>
            <a:off x="612000" y="1659600"/>
            <a:ext cx="10975975" cy="828000"/>
          </a:xfrm>
        </p:spPr>
        <p:txBody>
          <a:bodyPr/>
          <a:lstStyle>
            <a:lvl1pPr algn="ctr"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12"/>
            </p:custDataLst>
          </p:nvPr>
        </p:nvSpPr>
        <p:spPr>
          <a:xfrm>
            <a:off x="612775" y="2808000"/>
            <a:ext cx="10965600" cy="34308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下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3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-318" y="0"/>
            <a:ext cx="12192635" cy="6857365"/>
          </a:xfrm>
          <a:prstGeom prst="rect">
            <a:avLst/>
          </a:prstGeom>
        </p:spPr>
      </p:pic>
      <p:sp>
        <p:nvSpPr>
          <p:cNvPr id="6" name="矩形 5"/>
          <p:cNvSpPr/>
          <p:nvPr>
            <p:custDataLst>
              <p:tags r:id="rId4"/>
            </p:custDataLst>
          </p:nvPr>
        </p:nvSpPr>
        <p:spPr>
          <a:xfrm>
            <a:off x="0" y="5029836"/>
            <a:ext cx="12192000" cy="1828799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p>
            <a:pPr lvl="0" algn="ctr"/>
            <a:endParaRPr lang="en-US" altLang="zh-CN">
              <a:solidFill>
                <a:schemeClr val="lt1"/>
              </a:solidFill>
              <a:sym typeface="+mn-ea"/>
            </a:endParaRPr>
          </a:p>
        </p:txBody>
      </p:sp>
      <p:pic>
        <p:nvPicPr>
          <p:cNvPr id="16" name="图片 15" descr="VCG211367569875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6"/>
          <a:srcRect l="75733" t="-841" r="-6264" b="68826"/>
          <a:stretch>
            <a:fillRect/>
          </a:stretch>
        </p:blipFill>
        <p:spPr>
          <a:xfrm>
            <a:off x="10680071" y="0"/>
            <a:ext cx="1508746" cy="1462019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>
          <a:xfrm>
            <a:off x="604800" y="669600"/>
            <a:ext cx="10976400" cy="565200"/>
          </a:xfrm>
        </p:spPr>
        <p:txBody>
          <a:bodyPr anchor="ctr" anchorCtr="0"/>
          <a:lstStyle>
            <a:lvl1pPr algn="ctr">
              <a:defRPr sz="3200"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8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9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0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11"/>
            </p:custDataLst>
          </p:nvPr>
        </p:nvSpPr>
        <p:spPr>
          <a:xfrm>
            <a:off x="604837" y="1681200"/>
            <a:ext cx="10990800" cy="32112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文本占位符 8"/>
          <p:cNvSpPr>
            <a:spLocks noGrp="1"/>
          </p:cNvSpPr>
          <p:nvPr>
            <p:ph type="body" sz="quarter" idx="14"/>
            <p:custDataLst>
              <p:tags r:id="rId12"/>
            </p:custDataLst>
          </p:nvPr>
        </p:nvSpPr>
        <p:spPr>
          <a:xfrm>
            <a:off x="594000" y="5180400"/>
            <a:ext cx="11001600" cy="10116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导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3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-318" y="635"/>
            <a:ext cx="12192635" cy="6857365"/>
          </a:xfrm>
          <a:prstGeom prst="rect">
            <a:avLst/>
          </a:prstGeom>
        </p:spPr>
      </p:pic>
      <p:sp>
        <p:nvSpPr>
          <p:cNvPr id="6" name="矩形 5"/>
          <p:cNvSpPr/>
          <p:nvPr>
            <p:custDataLst>
              <p:tags r:id="rId4"/>
            </p:custDataLst>
          </p:nvPr>
        </p:nvSpPr>
        <p:spPr>
          <a:xfrm>
            <a:off x="0" y="0"/>
            <a:ext cx="12192000" cy="9144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p>
            <a:pPr lvl="0" algn="ctr"/>
            <a:endParaRPr lang="en-US" altLang="zh-CN">
              <a:solidFill>
                <a:schemeClr val="lt1"/>
              </a:solidFill>
              <a:sym typeface="+mn-ea"/>
            </a:endParaRPr>
          </a:p>
        </p:txBody>
      </p:sp>
      <p:pic>
        <p:nvPicPr>
          <p:cNvPr id="24" name="图片 23" descr="VCG211367569875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6"/>
          <a:srcRect l="-113278" t="-41662" r="-27718" b="-10777"/>
          <a:stretch>
            <a:fillRect/>
          </a:stretch>
        </p:blipFill>
        <p:spPr>
          <a:xfrm flipH="1">
            <a:off x="0" y="5052060"/>
            <a:ext cx="1844676" cy="1806563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>
          <a:xfrm>
            <a:off x="579600" y="237600"/>
            <a:ext cx="11037600" cy="441964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8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9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0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11"/>
            </p:custDataLst>
          </p:nvPr>
        </p:nvSpPr>
        <p:spPr>
          <a:xfrm>
            <a:off x="579600" y="1663200"/>
            <a:ext cx="5342400" cy="28944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12"/>
            </p:custDataLst>
          </p:nvPr>
        </p:nvSpPr>
        <p:spPr>
          <a:xfrm>
            <a:off x="6242400" y="1663200"/>
            <a:ext cx="5367600" cy="28944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11" name="文本占位符 10"/>
          <p:cNvSpPr>
            <a:spLocks noGrp="1"/>
          </p:cNvSpPr>
          <p:nvPr>
            <p:ph type="body" sz="quarter" idx="15"/>
            <p:custDataLst>
              <p:tags r:id="rId13"/>
            </p:custDataLst>
          </p:nvPr>
        </p:nvSpPr>
        <p:spPr>
          <a:xfrm>
            <a:off x="572400" y="4816800"/>
            <a:ext cx="5342400" cy="7812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13" name="文本占位符 12"/>
          <p:cNvSpPr>
            <a:spLocks noGrp="1"/>
          </p:cNvSpPr>
          <p:nvPr>
            <p:ph type="body" sz="quarter" idx="16"/>
            <p:custDataLst>
              <p:tags r:id="rId14"/>
            </p:custDataLst>
          </p:nvPr>
        </p:nvSpPr>
        <p:spPr>
          <a:xfrm>
            <a:off x="6253200" y="4813200"/>
            <a:ext cx="5367600" cy="7812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腰带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3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-318" y="0"/>
            <a:ext cx="12192635" cy="6857365"/>
          </a:xfrm>
          <a:prstGeom prst="rect">
            <a:avLst/>
          </a:prstGeom>
        </p:spPr>
      </p:pic>
      <p:sp>
        <p:nvSpPr>
          <p:cNvPr id="6" name="矩形 5"/>
          <p:cNvSpPr/>
          <p:nvPr>
            <p:custDataLst>
              <p:tags r:id="rId4"/>
            </p:custDataLst>
          </p:nvPr>
        </p:nvSpPr>
        <p:spPr>
          <a:xfrm>
            <a:off x="0" y="959224"/>
            <a:ext cx="12192000" cy="4939553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p>
            <a:pPr lvl="0" algn="ctr"/>
            <a:endParaRPr lang="en-US" altLang="zh-CN">
              <a:solidFill>
                <a:schemeClr val="lt1"/>
              </a:solidFill>
              <a:sym typeface="+mn-ea"/>
            </a:endParaRPr>
          </a:p>
        </p:txBody>
      </p:sp>
      <p:pic>
        <p:nvPicPr>
          <p:cNvPr id="16" name="图片 15" descr="VCG211367569875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6"/>
          <a:srcRect l="75733" t="-841" r="-6264" b="68826"/>
          <a:stretch>
            <a:fillRect/>
          </a:stretch>
        </p:blipFill>
        <p:spPr>
          <a:xfrm>
            <a:off x="10667476" y="0"/>
            <a:ext cx="1521349" cy="1474232"/>
          </a:xfrm>
          <a:prstGeom prst="rect">
            <a:avLst/>
          </a:prstGeom>
        </p:spPr>
      </p:pic>
      <p:pic>
        <p:nvPicPr>
          <p:cNvPr id="24" name="图片 23" descr="VCG211367569875"/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8"/>
          <a:srcRect l="-113278" t="-41662" r="-27718" b="-10777"/>
          <a:stretch>
            <a:fillRect/>
          </a:stretch>
        </p:blipFill>
        <p:spPr>
          <a:xfrm flipH="1">
            <a:off x="0" y="5497987"/>
            <a:ext cx="1389341" cy="1360636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9"/>
            </p:custDataLst>
          </p:nvPr>
        </p:nvSpPr>
        <p:spPr>
          <a:xfrm>
            <a:off x="1522800" y="1339200"/>
            <a:ext cx="9144000" cy="2386800"/>
          </a:xfrm>
        </p:spPr>
        <p:txBody>
          <a:bodyPr anchor="b"/>
          <a:lstStyle>
            <a:lvl1pPr algn="ctr">
              <a:defRPr sz="6000"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0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11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2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13"/>
            </p:custDataLst>
          </p:nvPr>
        </p:nvSpPr>
        <p:spPr>
          <a:xfrm>
            <a:off x="1522413" y="3862800"/>
            <a:ext cx="9144000" cy="1656000"/>
          </a:xfrm>
        </p:spPr>
        <p:txBody>
          <a:bodyPr/>
          <a:lstStyle>
            <a:lvl1pPr algn="ctr"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 descr="3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-318" y="0"/>
            <a:ext cx="12192635" cy="6857365"/>
          </a:xfrm>
          <a:prstGeom prst="rect">
            <a:avLst/>
          </a:prstGeom>
        </p:spPr>
      </p:pic>
      <p:pic>
        <p:nvPicPr>
          <p:cNvPr id="8" name="图片 7" descr="VCG211367570136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>
            <a:alphaModFix amt="97000"/>
          </a:blip>
          <a:srcRect t="-1051"/>
          <a:stretch>
            <a:fillRect/>
          </a:stretch>
        </p:blipFill>
        <p:spPr>
          <a:xfrm>
            <a:off x="598368" y="219393"/>
            <a:ext cx="11030177" cy="6346824"/>
          </a:xfrm>
          <a:prstGeom prst="rect">
            <a:avLst/>
          </a:prstGeom>
        </p:spPr>
      </p:pic>
      <p:pic>
        <p:nvPicPr>
          <p:cNvPr id="16" name="图片 15" descr="VCG211367569875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7"/>
          <a:srcRect l="75733" t="-841" r="-6264" b="68826"/>
          <a:stretch>
            <a:fillRect/>
          </a:stretch>
        </p:blipFill>
        <p:spPr>
          <a:xfrm>
            <a:off x="10335257" y="0"/>
            <a:ext cx="1853555" cy="1796150"/>
          </a:xfrm>
          <a:prstGeom prst="rect">
            <a:avLst/>
          </a:prstGeom>
        </p:spPr>
      </p:pic>
      <p:pic>
        <p:nvPicPr>
          <p:cNvPr id="24" name="图片 23" descr="VCG211367569875"/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9"/>
          <a:srcRect l="-113278" t="-41662" r="-27718" b="-10777"/>
          <a:stretch>
            <a:fillRect/>
          </a:stretch>
        </p:blipFill>
        <p:spPr>
          <a:xfrm flipH="1">
            <a:off x="0" y="5052060"/>
            <a:ext cx="1844676" cy="1806563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10"/>
            </p:custDataLst>
          </p:nvPr>
        </p:nvSpPr>
        <p:spPr>
          <a:xfrm>
            <a:off x="669882" y="443234"/>
            <a:ext cx="10852237" cy="441964"/>
          </a:xfrm>
        </p:spPr>
        <p:txBody>
          <a:bodyPr vert="horz" lIns="90170" tIns="46990" rIns="90170" bIns="4699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11"/>
            </p:custDataLst>
          </p:nvPr>
        </p:nvSpPr>
        <p:spPr>
          <a:xfrm>
            <a:off x="669930" y="952508"/>
            <a:ext cx="5283242" cy="5388907"/>
          </a:xfrm>
        </p:spPr>
        <p:txBody>
          <a:bodyPr vert="horz" lIns="90170" tIns="46990" rIns="90170" bIns="4699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+mn-cs"/>
                <a:sym typeface="+mn-ea"/>
              </a:defRPr>
            </a:lvl5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  <a:p>
            <a:pPr lvl="1"/>
            <a:r>
              <a:rPr>
                <a:sym typeface="+mn-ea"/>
              </a:rPr>
              <a:t>第二级</a:t>
            </a:r>
            <a:endParaRPr>
              <a:sym typeface="+mn-ea"/>
            </a:endParaRPr>
          </a:p>
          <a:p>
            <a:pPr lvl="2"/>
            <a:r>
              <a:rPr>
                <a:sym typeface="+mn-ea"/>
              </a:rPr>
              <a:t>第三级</a:t>
            </a:r>
            <a:endParaRPr>
              <a:sym typeface="+mn-ea"/>
            </a:endParaRPr>
          </a:p>
          <a:p>
            <a:pPr lvl="3"/>
            <a:r>
              <a:rPr>
                <a:sym typeface="+mn-ea"/>
              </a:rPr>
              <a:t>第四级</a:t>
            </a:r>
            <a:endParaRPr>
              <a:sym typeface="+mn-ea"/>
            </a:endParaRPr>
          </a:p>
          <a:p>
            <a:pPr lvl="4"/>
            <a:r>
              <a:rPr>
                <a:sym typeface="+mn-ea"/>
              </a:rPr>
              <a:t>第五级</a:t>
            </a:r>
            <a:endParaRPr>
              <a:sym typeface="+mn-ea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12"/>
            </p:custDataLst>
          </p:nvPr>
        </p:nvSpPr>
        <p:spPr>
          <a:xfrm>
            <a:off x="6238877" y="952508"/>
            <a:ext cx="5283242" cy="5388907"/>
          </a:xfrm>
        </p:spPr>
        <p:txBody>
          <a:bodyPr lIns="90170" tIns="46990" rIns="90170" bIns="46990">
            <a:normAutofit/>
          </a:bodyPr>
          <a:lstStyle>
            <a:lvl1pPr eaLnBrk="1" fontAlgn="auto" latinLnBrk="0" hangingPunct="1">
              <a:defRPr sz="160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1pPr>
            <a:lvl2pPr eaLnBrk="1" fontAlgn="auto" latinLnBrk="0" hangingPunct="1">
              <a:defRPr sz="160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2pPr>
            <a:lvl3pPr eaLnBrk="1" fontAlgn="auto" latinLnBrk="0" hangingPunct="1">
              <a:defRPr sz="160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3pPr>
            <a:lvl4pPr eaLnBrk="1" fontAlgn="auto" latinLnBrk="0" hangingPunct="1">
              <a:defRPr sz="160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4pPr>
            <a:lvl5pPr eaLnBrk="1" fontAlgn="auto" latinLnBrk="0" hangingPunct="1">
              <a:defRPr sz="1600">
                <a:solidFill>
                  <a:schemeClr val="tx1"/>
                </a:solidFill>
                <a:latin typeface="Arial" panose="020B0604020202020204" pitchFamily="34" charset="0"/>
                <a:ea typeface="汉仪中黑 简" panose="00020600040101010101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13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14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15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 descr="3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-318" y="0"/>
            <a:ext cx="12192635" cy="6857365"/>
          </a:xfrm>
          <a:prstGeom prst="rect">
            <a:avLst/>
          </a:prstGeom>
        </p:spPr>
      </p:pic>
      <p:pic>
        <p:nvPicPr>
          <p:cNvPr id="10" name="图片 9" descr="VCG211367570136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>
            <a:alphaModFix amt="97000"/>
          </a:blip>
          <a:srcRect t="-1051"/>
          <a:stretch>
            <a:fillRect/>
          </a:stretch>
        </p:blipFill>
        <p:spPr>
          <a:xfrm>
            <a:off x="598368" y="219393"/>
            <a:ext cx="11030177" cy="6346824"/>
          </a:xfrm>
          <a:prstGeom prst="rect">
            <a:avLst/>
          </a:prstGeom>
        </p:spPr>
      </p:pic>
      <p:pic>
        <p:nvPicPr>
          <p:cNvPr id="16" name="图片 15" descr="VCG211367569875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7"/>
          <a:srcRect l="75733" t="-841" r="-6264" b="68826"/>
          <a:stretch>
            <a:fillRect/>
          </a:stretch>
        </p:blipFill>
        <p:spPr>
          <a:xfrm>
            <a:off x="10335257" y="0"/>
            <a:ext cx="1853555" cy="1796150"/>
          </a:xfrm>
          <a:prstGeom prst="rect">
            <a:avLst/>
          </a:prstGeom>
        </p:spPr>
      </p:pic>
      <p:pic>
        <p:nvPicPr>
          <p:cNvPr id="24" name="图片 23" descr="VCG211367569875"/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9"/>
          <a:srcRect l="-113278" t="-41662" r="-27718" b="-10777"/>
          <a:stretch>
            <a:fillRect/>
          </a:stretch>
        </p:blipFill>
        <p:spPr>
          <a:xfrm flipH="1">
            <a:off x="0" y="5052060"/>
            <a:ext cx="1844676" cy="1806563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10"/>
            </p:custDataLst>
          </p:nvPr>
        </p:nvSpPr>
        <p:spPr>
          <a:xfrm>
            <a:off x="669882" y="443234"/>
            <a:ext cx="10852237" cy="441964"/>
          </a:xfrm>
        </p:spPr>
        <p:txBody>
          <a:bodyPr vert="horz" lIns="90170" tIns="46990" rIns="90170" bIns="4699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11"/>
            </p:custDataLst>
          </p:nvPr>
        </p:nvSpPr>
        <p:spPr>
          <a:xfrm>
            <a:off x="669930" y="952508"/>
            <a:ext cx="5283242" cy="381003"/>
          </a:xfrm>
        </p:spPr>
        <p:txBody>
          <a:bodyPr lIns="90170" tIns="46990" rIns="90170" bIns="46990" anchor="ctr" anchorCtr="0">
            <a:no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sz="2000" b="0" u="none" strike="noStrike" kern="1200" cap="none" spc="200" normalizeH="0" baseline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中黑 简" panose="00020600040101010101" charset="-12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12"/>
            </p:custDataLst>
          </p:nvPr>
        </p:nvSpPr>
        <p:spPr>
          <a:xfrm>
            <a:off x="669925" y="1406525"/>
            <a:ext cx="5283200" cy="4934752"/>
          </a:xfrm>
        </p:spPr>
        <p:txBody>
          <a:bodyPr vert="horz" lIns="90170" tIns="46990" rIns="90170" bIns="4699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13"/>
            </p:custDataLst>
          </p:nvPr>
        </p:nvSpPr>
        <p:spPr>
          <a:xfrm>
            <a:off x="6235750" y="952508"/>
            <a:ext cx="5283242" cy="381003"/>
          </a:xfrm>
        </p:spPr>
        <p:txBody>
          <a:bodyPr vert="horz" lIns="90170" tIns="46990" rIns="90170" bIns="46990" rtlCol="0" anchor="ctr" anchorCtr="0">
            <a:no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kumimoji="0" lang="zh-CN" altLang="en-US" sz="2000" b="0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+mn-cs"/>
                <a:sym typeface="+mn-e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  <a:endParaRPr>
              <a:sym typeface="+mn-ea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14"/>
            </p:custDataLst>
          </p:nvPr>
        </p:nvSpPr>
        <p:spPr>
          <a:xfrm>
            <a:off x="6235750" y="1406525"/>
            <a:ext cx="5283242" cy="4934752"/>
          </a:xfrm>
        </p:spPr>
        <p:txBody>
          <a:bodyPr vert="horz" lIns="90170" tIns="46990" rIns="90170" bIns="4699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15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16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17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3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476" y="-317"/>
            <a:ext cx="12192635" cy="6857683"/>
          </a:xfrm>
          <a:prstGeom prst="rect">
            <a:avLst/>
          </a:prstGeom>
        </p:spPr>
      </p:pic>
      <p:pic>
        <p:nvPicPr>
          <p:cNvPr id="6" name="图片 5" descr="VCG211367569875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/>
          <a:srcRect l="-1751" t="-7818" r="-35496"/>
          <a:stretch>
            <a:fillRect/>
          </a:stretch>
        </p:blipFill>
        <p:spPr>
          <a:xfrm>
            <a:off x="794" y="392783"/>
            <a:ext cx="6744960" cy="5283764"/>
          </a:xfrm>
          <a:prstGeom prst="rect">
            <a:avLst/>
          </a:prstGeom>
        </p:spPr>
      </p:pic>
      <p:pic>
        <p:nvPicPr>
          <p:cNvPr id="7" name="图片 6" descr="VCG211367570136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7">
            <a:alphaModFix amt="98000"/>
          </a:blip>
          <a:srcRect r="4904"/>
          <a:stretch>
            <a:fillRect/>
          </a:stretch>
        </p:blipFill>
        <p:spPr>
          <a:xfrm>
            <a:off x="2599850" y="2567829"/>
            <a:ext cx="9592626" cy="3540664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8"/>
            </p:custDataLst>
          </p:nvPr>
        </p:nvSpPr>
        <p:spPr/>
        <p:txBody>
          <a:bodyPr vert="horz" lIns="90170" tIns="46990" rIns="90170" bIns="4699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9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10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1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1.xml"/><Relationship Id="rId8" Type="http://schemas.openxmlformats.org/officeDocument/2006/relationships/slideLayout" Target="../slideLayouts/slideLayout10.xml"/><Relationship Id="rId7" Type="http://schemas.openxmlformats.org/officeDocument/2006/relationships/slideLayout" Target="../slideLayouts/slideLayout9.xml"/><Relationship Id="rId6" Type="http://schemas.openxmlformats.org/officeDocument/2006/relationships/slideLayout" Target="../slideLayouts/slideLayout8.xml"/><Relationship Id="rId5" Type="http://schemas.openxmlformats.org/officeDocument/2006/relationships/slideLayout" Target="../slideLayouts/slideLayout7.xml"/><Relationship Id="rId4" Type="http://schemas.openxmlformats.org/officeDocument/2006/relationships/slideLayout" Target="../slideLayouts/slideLayout6.xml"/><Relationship Id="rId3" Type="http://schemas.openxmlformats.org/officeDocument/2006/relationships/slideLayout" Target="../slideLayouts/slideLayout5.xml"/><Relationship Id="rId25" Type="http://schemas.openxmlformats.org/officeDocument/2006/relationships/theme" Target="../theme/theme2.xml"/><Relationship Id="rId24" Type="http://schemas.openxmlformats.org/officeDocument/2006/relationships/tags" Target="../tags/tag170.xml"/><Relationship Id="rId23" Type="http://schemas.openxmlformats.org/officeDocument/2006/relationships/tags" Target="../tags/tag169.xml"/><Relationship Id="rId22" Type="http://schemas.openxmlformats.org/officeDocument/2006/relationships/tags" Target="../tags/tag168.xml"/><Relationship Id="rId21" Type="http://schemas.openxmlformats.org/officeDocument/2006/relationships/tags" Target="../tags/tag167.xml"/><Relationship Id="rId20" Type="http://schemas.openxmlformats.org/officeDocument/2006/relationships/tags" Target="../tags/tag166.xml"/><Relationship Id="rId2" Type="http://schemas.openxmlformats.org/officeDocument/2006/relationships/slideLayout" Target="../slideLayouts/slideLayout4.xml"/><Relationship Id="rId19" Type="http://schemas.openxmlformats.org/officeDocument/2006/relationships/tags" Target="../tags/tag165.xml"/><Relationship Id="rId18" Type="http://schemas.openxmlformats.org/officeDocument/2006/relationships/slideLayout" Target="../slideLayouts/slideLayout20.xml"/><Relationship Id="rId17" Type="http://schemas.openxmlformats.org/officeDocument/2006/relationships/slideLayout" Target="../slideLayouts/slideLayout19.xml"/><Relationship Id="rId16" Type="http://schemas.openxmlformats.org/officeDocument/2006/relationships/slideLayout" Target="../slideLayouts/slideLayout18.xml"/><Relationship Id="rId15" Type="http://schemas.openxmlformats.org/officeDocument/2006/relationships/slideLayout" Target="../slideLayouts/slideLayout17.xml"/><Relationship Id="rId14" Type="http://schemas.openxmlformats.org/officeDocument/2006/relationships/slideLayout" Target="../slideLayouts/slideLayout16.xml"/><Relationship Id="rId13" Type="http://schemas.openxmlformats.org/officeDocument/2006/relationships/slideLayout" Target="../slideLayouts/slideLayout15.xml"/><Relationship Id="rId12" Type="http://schemas.openxmlformats.org/officeDocument/2006/relationships/slideLayout" Target="../slideLayouts/slideLayout14.xml"/><Relationship Id="rId11" Type="http://schemas.openxmlformats.org/officeDocument/2006/relationships/slideLayout" Target="../slideLayouts/slideLayout13.xml"/><Relationship Id="rId10" Type="http://schemas.openxmlformats.org/officeDocument/2006/relationships/slideLayout" Target="../slideLayouts/slideLayout12.xml"/><Relationship Id="rId1" Type="http://schemas.openxmlformats.org/officeDocument/2006/relationships/slideLayout" Target="../slideLayouts/slideLayout3.xml"/></Relationships>
</file>

<file path=ppt/slideMasters/_rels/slideMaster3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9.xml"/><Relationship Id="rId8" Type="http://schemas.openxmlformats.org/officeDocument/2006/relationships/slideLayout" Target="../slideLayouts/slideLayout28.xml"/><Relationship Id="rId7" Type="http://schemas.openxmlformats.org/officeDocument/2006/relationships/slideLayout" Target="../slideLayouts/slideLayout27.xml"/><Relationship Id="rId6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5.xml"/><Relationship Id="rId4" Type="http://schemas.openxmlformats.org/officeDocument/2006/relationships/slideLayout" Target="../slideLayouts/slideLayout24.xml"/><Relationship Id="rId3" Type="http://schemas.openxmlformats.org/officeDocument/2006/relationships/slideLayout" Target="../slideLayouts/slideLayout23.xml"/><Relationship Id="rId25" Type="http://schemas.openxmlformats.org/officeDocument/2006/relationships/theme" Target="../theme/theme3.xml"/><Relationship Id="rId24" Type="http://schemas.openxmlformats.org/officeDocument/2006/relationships/tags" Target="../tags/tag335.xml"/><Relationship Id="rId23" Type="http://schemas.openxmlformats.org/officeDocument/2006/relationships/tags" Target="../tags/tag334.xml"/><Relationship Id="rId22" Type="http://schemas.openxmlformats.org/officeDocument/2006/relationships/tags" Target="../tags/tag333.xml"/><Relationship Id="rId21" Type="http://schemas.openxmlformats.org/officeDocument/2006/relationships/tags" Target="../tags/tag332.xml"/><Relationship Id="rId20" Type="http://schemas.openxmlformats.org/officeDocument/2006/relationships/tags" Target="../tags/tag331.xml"/><Relationship Id="rId2" Type="http://schemas.openxmlformats.org/officeDocument/2006/relationships/slideLayout" Target="../slideLayouts/slideLayout22.xml"/><Relationship Id="rId19" Type="http://schemas.openxmlformats.org/officeDocument/2006/relationships/tags" Target="../tags/tag330.xml"/><Relationship Id="rId18" Type="http://schemas.openxmlformats.org/officeDocument/2006/relationships/slideLayout" Target="../slideLayouts/slideLayout38.xml"/><Relationship Id="rId17" Type="http://schemas.openxmlformats.org/officeDocument/2006/relationships/slideLayout" Target="../slideLayouts/slideLayout37.xml"/><Relationship Id="rId16" Type="http://schemas.openxmlformats.org/officeDocument/2006/relationships/slideLayout" Target="../slideLayouts/slideLayout36.xml"/><Relationship Id="rId15" Type="http://schemas.openxmlformats.org/officeDocument/2006/relationships/slideLayout" Target="../slideLayouts/slideLayout35.xml"/><Relationship Id="rId14" Type="http://schemas.openxmlformats.org/officeDocument/2006/relationships/slideLayout" Target="../slideLayouts/slideLayout34.xml"/><Relationship Id="rId13" Type="http://schemas.openxmlformats.org/officeDocument/2006/relationships/slideLayout" Target="../slideLayouts/slideLayout33.xml"/><Relationship Id="rId12" Type="http://schemas.openxmlformats.org/officeDocument/2006/relationships/slideLayout" Target="../slideLayouts/slideLayout32.xml"/><Relationship Id="rId11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0.xml"/><Relationship Id="rId1" Type="http://schemas.openxmlformats.org/officeDocument/2006/relationships/slideLayout" Target="../slideLayouts/slideLayout21.xml"/></Relationships>
</file>

<file path=ppt/slideMasters/_rels/slideMaster4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47.xml"/><Relationship Id="rId8" Type="http://schemas.openxmlformats.org/officeDocument/2006/relationships/slideLayout" Target="../slideLayouts/slideLayout46.xml"/><Relationship Id="rId7" Type="http://schemas.openxmlformats.org/officeDocument/2006/relationships/slideLayout" Target="../slideLayouts/slideLayout45.xml"/><Relationship Id="rId6" Type="http://schemas.openxmlformats.org/officeDocument/2006/relationships/slideLayout" Target="../slideLayouts/slideLayout44.xml"/><Relationship Id="rId5" Type="http://schemas.openxmlformats.org/officeDocument/2006/relationships/slideLayout" Target="../slideLayouts/slideLayout43.xml"/><Relationship Id="rId4" Type="http://schemas.openxmlformats.org/officeDocument/2006/relationships/slideLayout" Target="../slideLayouts/slideLayout42.xml"/><Relationship Id="rId3" Type="http://schemas.openxmlformats.org/officeDocument/2006/relationships/slideLayout" Target="../slideLayouts/slideLayout41.xml"/><Relationship Id="rId25" Type="http://schemas.openxmlformats.org/officeDocument/2006/relationships/theme" Target="../theme/theme4.xml"/><Relationship Id="rId24" Type="http://schemas.openxmlformats.org/officeDocument/2006/relationships/tags" Target="../tags/tag500.xml"/><Relationship Id="rId23" Type="http://schemas.openxmlformats.org/officeDocument/2006/relationships/tags" Target="../tags/tag499.xml"/><Relationship Id="rId22" Type="http://schemas.openxmlformats.org/officeDocument/2006/relationships/tags" Target="../tags/tag498.xml"/><Relationship Id="rId21" Type="http://schemas.openxmlformats.org/officeDocument/2006/relationships/tags" Target="../tags/tag497.xml"/><Relationship Id="rId20" Type="http://schemas.openxmlformats.org/officeDocument/2006/relationships/tags" Target="../tags/tag496.xml"/><Relationship Id="rId2" Type="http://schemas.openxmlformats.org/officeDocument/2006/relationships/slideLayout" Target="../slideLayouts/slideLayout40.xml"/><Relationship Id="rId19" Type="http://schemas.openxmlformats.org/officeDocument/2006/relationships/tags" Target="../tags/tag495.xml"/><Relationship Id="rId18" Type="http://schemas.openxmlformats.org/officeDocument/2006/relationships/slideLayout" Target="../slideLayouts/slideLayout56.xml"/><Relationship Id="rId17" Type="http://schemas.openxmlformats.org/officeDocument/2006/relationships/slideLayout" Target="../slideLayouts/slideLayout55.xml"/><Relationship Id="rId16" Type="http://schemas.openxmlformats.org/officeDocument/2006/relationships/slideLayout" Target="../slideLayouts/slideLayout54.xml"/><Relationship Id="rId15" Type="http://schemas.openxmlformats.org/officeDocument/2006/relationships/slideLayout" Target="../slideLayouts/slideLayout53.xml"/><Relationship Id="rId14" Type="http://schemas.openxmlformats.org/officeDocument/2006/relationships/slideLayout" Target="../slideLayouts/slideLayout52.xml"/><Relationship Id="rId13" Type="http://schemas.openxmlformats.org/officeDocument/2006/relationships/slideLayout" Target="../slideLayouts/slideLayout51.xml"/><Relationship Id="rId12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48.xml"/><Relationship Id="rId1" Type="http://schemas.openxmlformats.org/officeDocument/2006/relationships/slideLayout" Target="../slideLayouts/slideLayout3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9"/>
            </p:custDataLst>
          </p:nvPr>
        </p:nvSpPr>
        <p:spPr>
          <a:xfrm>
            <a:off x="669882" y="443230"/>
            <a:ext cx="10852237" cy="441964"/>
          </a:xfrm>
          <a:prstGeom prst="rect">
            <a:avLst/>
          </a:prstGeom>
        </p:spPr>
        <p:txBody>
          <a:bodyPr vert="horz" wrap="square" lIns="90170" tIns="46990" rIns="90170" bIns="4699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20"/>
            </p:custDataLst>
          </p:nvPr>
        </p:nvSpPr>
        <p:spPr>
          <a:xfrm>
            <a:off x="669882" y="961398"/>
            <a:ext cx="10852237" cy="5388907"/>
          </a:xfrm>
          <a:prstGeom prst="rect">
            <a:avLst/>
          </a:prstGeom>
        </p:spPr>
        <p:txBody>
          <a:bodyPr vert="horz" wrap="square" lIns="90170" tIns="46990" rIns="90170" bIns="4699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21"/>
            </p:custDataLst>
          </p:nvPr>
        </p:nvSpPr>
        <p:spPr>
          <a:xfrm>
            <a:off x="879742" y="6349833"/>
            <a:ext cx="2700000" cy="31680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rmAutofit/>
          </a:bodyPr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22"/>
            </p:custDataLst>
          </p:nvPr>
        </p:nvSpPr>
        <p:spPr>
          <a:xfrm>
            <a:off x="4116000" y="6349833"/>
            <a:ext cx="3960000" cy="31680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23"/>
            </p:custDataLst>
          </p:nvPr>
        </p:nvSpPr>
        <p:spPr>
          <a:xfrm>
            <a:off x="8610600" y="6349833"/>
            <a:ext cx="2700000" cy="31680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rmAutofit/>
          </a:bodyPr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8" name="KSO_TEMPLATE" hidden="1"/>
          <p:cNvSpPr/>
          <p:nvPr userDrawn="1">
            <p:custDataLst>
              <p:tags r:id="rId24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  <p:sldLayoutId id="2147483663" r:id="rId12"/>
    <p:sldLayoutId id="2147483664" r:id="rId13"/>
    <p:sldLayoutId id="2147483665" r:id="rId14"/>
    <p:sldLayoutId id="2147483666" r:id="rId15"/>
    <p:sldLayoutId id="2147483667" r:id="rId16"/>
    <p:sldLayoutId id="2147483668" r:id="rId17"/>
    <p:sldLayoutId id="2147483669" r:id="rId18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2400" b="1" u="none" strike="noStrike" kern="1200" cap="none" spc="200" normalizeH="0">
          <a:solidFill>
            <a:schemeClr val="tx1"/>
          </a:solidFill>
          <a:uFillTx/>
          <a:latin typeface="Arial" panose="020B0604020202020204" pitchFamily="34" charset="0"/>
          <a:ea typeface="汉仪中黑 简" panose="00020600040101010101" charset="-122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汉仪中黑 简" panose="00020600040101010101" charset="-122"/>
          <a:cs typeface="+mn-cs"/>
        </a:defRPr>
      </a:lvl1pPr>
      <a:lvl2pPr marL="6858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tabLst>
          <a:tab pos="1609725" algn="l"/>
        </a:tabLst>
        <a:defRPr sz="16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汉仪中黑 简" panose="00020600040101010101" charset="-122"/>
          <a:cs typeface="+mn-cs"/>
        </a:defRPr>
      </a:lvl2pPr>
      <a:lvl3pPr marL="11430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汉仪中黑 简" panose="00020600040101010101" charset="-122"/>
          <a:cs typeface="+mn-cs"/>
        </a:defRPr>
      </a:lvl3pPr>
      <a:lvl4pPr marL="16002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汉仪中黑 简" panose="00020600040101010101" charset="-122"/>
          <a:cs typeface="+mn-cs"/>
        </a:defRPr>
      </a:lvl4pPr>
      <a:lvl5pPr marL="20574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汉仪中黑 简" panose="00020600040101010101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9"/>
            </p:custDataLst>
          </p:nvPr>
        </p:nvSpPr>
        <p:spPr>
          <a:xfrm>
            <a:off x="669882" y="443230"/>
            <a:ext cx="10852237" cy="441964"/>
          </a:xfrm>
          <a:prstGeom prst="rect">
            <a:avLst/>
          </a:prstGeom>
        </p:spPr>
        <p:txBody>
          <a:bodyPr vert="horz" wrap="square" lIns="90170" tIns="46990" rIns="90170" bIns="4699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20"/>
            </p:custDataLst>
          </p:nvPr>
        </p:nvSpPr>
        <p:spPr>
          <a:xfrm>
            <a:off x="669882" y="961398"/>
            <a:ext cx="10852237" cy="5388907"/>
          </a:xfrm>
          <a:prstGeom prst="rect">
            <a:avLst/>
          </a:prstGeom>
        </p:spPr>
        <p:txBody>
          <a:bodyPr vert="horz" wrap="square" lIns="90170" tIns="46990" rIns="90170" bIns="4699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21"/>
            </p:custDataLst>
          </p:nvPr>
        </p:nvSpPr>
        <p:spPr>
          <a:xfrm>
            <a:off x="879742" y="6349833"/>
            <a:ext cx="2700000" cy="31680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rmAutofit/>
          </a:bodyPr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22"/>
            </p:custDataLst>
          </p:nvPr>
        </p:nvSpPr>
        <p:spPr>
          <a:xfrm>
            <a:off x="4116000" y="6349833"/>
            <a:ext cx="3960000" cy="31680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23"/>
            </p:custDataLst>
          </p:nvPr>
        </p:nvSpPr>
        <p:spPr>
          <a:xfrm>
            <a:off x="8610600" y="6349833"/>
            <a:ext cx="2700000" cy="31680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rmAutofit/>
          </a:bodyPr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8" name="KSO_TEMPLATE" hidden="1"/>
          <p:cNvSpPr/>
          <p:nvPr userDrawn="1">
            <p:custDataLst>
              <p:tags r:id="rId24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73" r:id="rId3"/>
    <p:sldLayoutId id="2147483674" r:id="rId4"/>
    <p:sldLayoutId id="2147483675" r:id="rId5"/>
    <p:sldLayoutId id="2147483676" r:id="rId6"/>
    <p:sldLayoutId id="2147483677" r:id="rId7"/>
    <p:sldLayoutId id="2147483678" r:id="rId8"/>
    <p:sldLayoutId id="2147483679" r:id="rId9"/>
    <p:sldLayoutId id="2147483680" r:id="rId10"/>
    <p:sldLayoutId id="2147483681" r:id="rId11"/>
    <p:sldLayoutId id="2147483682" r:id="rId12"/>
    <p:sldLayoutId id="2147483683" r:id="rId13"/>
    <p:sldLayoutId id="2147483684" r:id="rId14"/>
    <p:sldLayoutId id="2147483685" r:id="rId15"/>
    <p:sldLayoutId id="2147483686" r:id="rId16"/>
    <p:sldLayoutId id="2147483687" r:id="rId17"/>
    <p:sldLayoutId id="2147483688" r:id="rId18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2400" b="1" u="none" strike="noStrike" kern="1200" cap="none" spc="200" normalizeH="0">
          <a:solidFill>
            <a:schemeClr val="tx1"/>
          </a:solidFill>
          <a:uFillTx/>
          <a:latin typeface="Arial" panose="020B0604020202020204" pitchFamily="34" charset="0"/>
          <a:ea typeface="汉仪中黑 简" panose="00020600040101010101" charset="-122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汉仪中黑 简" panose="00020600040101010101" charset="-122"/>
          <a:cs typeface="+mn-cs"/>
        </a:defRPr>
      </a:lvl1pPr>
      <a:lvl2pPr marL="6858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tabLst>
          <a:tab pos="1609725" algn="l"/>
        </a:tabLst>
        <a:defRPr sz="16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汉仪中黑 简" panose="00020600040101010101" charset="-122"/>
          <a:cs typeface="+mn-cs"/>
        </a:defRPr>
      </a:lvl2pPr>
      <a:lvl3pPr marL="11430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汉仪中黑 简" panose="00020600040101010101" charset="-122"/>
          <a:cs typeface="+mn-cs"/>
        </a:defRPr>
      </a:lvl3pPr>
      <a:lvl4pPr marL="16002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汉仪中黑 简" panose="00020600040101010101" charset="-122"/>
          <a:cs typeface="+mn-cs"/>
        </a:defRPr>
      </a:lvl4pPr>
      <a:lvl5pPr marL="20574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汉仪中黑 简" panose="00020600040101010101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9"/>
            </p:custDataLst>
          </p:nvPr>
        </p:nvSpPr>
        <p:spPr>
          <a:xfrm>
            <a:off x="669882" y="443230"/>
            <a:ext cx="10852237" cy="441964"/>
          </a:xfrm>
          <a:prstGeom prst="rect">
            <a:avLst/>
          </a:prstGeom>
        </p:spPr>
        <p:txBody>
          <a:bodyPr vert="horz" wrap="square" lIns="90170" tIns="46990" rIns="90170" bIns="4699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20"/>
            </p:custDataLst>
          </p:nvPr>
        </p:nvSpPr>
        <p:spPr>
          <a:xfrm>
            <a:off x="669882" y="961398"/>
            <a:ext cx="10852237" cy="5388907"/>
          </a:xfrm>
          <a:prstGeom prst="rect">
            <a:avLst/>
          </a:prstGeom>
        </p:spPr>
        <p:txBody>
          <a:bodyPr vert="horz" wrap="square" lIns="90170" tIns="46990" rIns="90170" bIns="4699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21"/>
            </p:custDataLst>
          </p:nvPr>
        </p:nvSpPr>
        <p:spPr>
          <a:xfrm>
            <a:off x="879742" y="6349833"/>
            <a:ext cx="2700000" cy="31680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rmAutofit/>
          </a:bodyPr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22"/>
            </p:custDataLst>
          </p:nvPr>
        </p:nvSpPr>
        <p:spPr>
          <a:xfrm>
            <a:off x="4116000" y="6349833"/>
            <a:ext cx="3960000" cy="31680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23"/>
            </p:custDataLst>
          </p:nvPr>
        </p:nvSpPr>
        <p:spPr>
          <a:xfrm>
            <a:off x="8610600" y="6349833"/>
            <a:ext cx="2700000" cy="31680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rmAutofit/>
          </a:bodyPr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汉仪中黑 简" panose="00020600040101010101" charset="-122"/>
                <a:cs typeface="汉仪中黑 简" panose="00020600040101010101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8" name="KSO_TEMPLATE" hidden="1"/>
          <p:cNvSpPr/>
          <p:nvPr userDrawn="1">
            <p:custDataLst>
              <p:tags r:id="rId24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3" r:id="rId4"/>
    <p:sldLayoutId id="2147483694" r:id="rId5"/>
    <p:sldLayoutId id="2147483695" r:id="rId6"/>
    <p:sldLayoutId id="2147483696" r:id="rId7"/>
    <p:sldLayoutId id="2147483697" r:id="rId8"/>
    <p:sldLayoutId id="2147483698" r:id="rId9"/>
    <p:sldLayoutId id="2147483699" r:id="rId10"/>
    <p:sldLayoutId id="2147483700" r:id="rId11"/>
    <p:sldLayoutId id="2147483701" r:id="rId12"/>
    <p:sldLayoutId id="2147483702" r:id="rId13"/>
    <p:sldLayoutId id="2147483703" r:id="rId14"/>
    <p:sldLayoutId id="2147483704" r:id="rId15"/>
    <p:sldLayoutId id="2147483705" r:id="rId16"/>
    <p:sldLayoutId id="2147483706" r:id="rId17"/>
    <p:sldLayoutId id="2147483707" r:id="rId18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2400" b="1" u="none" strike="noStrike" kern="1200" cap="none" spc="200" normalizeH="0">
          <a:solidFill>
            <a:schemeClr val="tx1"/>
          </a:solidFill>
          <a:uFillTx/>
          <a:latin typeface="Arial" panose="020B0604020202020204" pitchFamily="34" charset="0"/>
          <a:ea typeface="汉仪中黑 简" panose="00020600040101010101" charset="-122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汉仪中黑 简" panose="00020600040101010101" charset="-122"/>
          <a:cs typeface="+mn-cs"/>
        </a:defRPr>
      </a:lvl1pPr>
      <a:lvl2pPr marL="6858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tabLst>
          <a:tab pos="1609725" algn="l"/>
        </a:tabLst>
        <a:defRPr sz="16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汉仪中黑 简" panose="00020600040101010101" charset="-122"/>
          <a:cs typeface="+mn-cs"/>
        </a:defRPr>
      </a:lvl2pPr>
      <a:lvl3pPr marL="11430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汉仪中黑 简" panose="00020600040101010101" charset="-122"/>
          <a:cs typeface="+mn-cs"/>
        </a:defRPr>
      </a:lvl3pPr>
      <a:lvl4pPr marL="16002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汉仪中黑 简" panose="00020600040101010101" charset="-122"/>
          <a:cs typeface="+mn-cs"/>
        </a:defRPr>
      </a:lvl4pPr>
      <a:lvl5pPr marL="20574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汉仪中黑 简" panose="00020600040101010101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9" Type="http://schemas.openxmlformats.org/officeDocument/2006/relationships/notesSlide" Target="../notesSlides/notesSlide1.xml"/><Relationship Id="rId8" Type="http://schemas.openxmlformats.org/officeDocument/2006/relationships/slideLayout" Target="../slideLayouts/slideLayout39.xml"/><Relationship Id="rId7" Type="http://schemas.openxmlformats.org/officeDocument/2006/relationships/tags" Target="../tags/tag503.xml"/><Relationship Id="rId6" Type="http://schemas.openxmlformats.org/officeDocument/2006/relationships/tags" Target="../tags/tag502.xml"/><Relationship Id="rId5" Type="http://schemas.openxmlformats.org/officeDocument/2006/relationships/tags" Target="../tags/tag501.xml"/><Relationship Id="rId4" Type="http://schemas.openxmlformats.org/officeDocument/2006/relationships/image" Target="../media/image15.svg"/><Relationship Id="rId3" Type="http://schemas.openxmlformats.org/officeDocument/2006/relationships/image" Target="../media/image14.jpeg"/><Relationship Id="rId2" Type="http://schemas.openxmlformats.org/officeDocument/2006/relationships/image" Target="../media/image13.svg"/><Relationship Id="rId1" Type="http://schemas.openxmlformats.org/officeDocument/2006/relationships/image" Target="../media/image12.jpeg"/></Relationships>
</file>

<file path=ppt/slides/_rels/slide10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tags" Target="../tags/tag581.xml"/><Relationship Id="rId7" Type="http://schemas.openxmlformats.org/officeDocument/2006/relationships/tags" Target="../tags/tag580.xml"/><Relationship Id="rId6" Type="http://schemas.openxmlformats.org/officeDocument/2006/relationships/image" Target="../media/image6.png"/><Relationship Id="rId5" Type="http://schemas.openxmlformats.org/officeDocument/2006/relationships/tags" Target="../tags/tag579.xml"/><Relationship Id="rId4" Type="http://schemas.openxmlformats.org/officeDocument/2006/relationships/image" Target="../media/image5.png"/><Relationship Id="rId3" Type="http://schemas.openxmlformats.org/officeDocument/2006/relationships/tags" Target="../tags/tag578.xml"/><Relationship Id="rId2" Type="http://schemas.openxmlformats.org/officeDocument/2006/relationships/tags" Target="../tags/tag577.xml"/><Relationship Id="rId10" Type="http://schemas.openxmlformats.org/officeDocument/2006/relationships/notesSlide" Target="../notesSlides/notesSlide6.xml"/><Relationship Id="rId1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tags" Target="../tags/tag586.xml"/><Relationship Id="rId7" Type="http://schemas.openxmlformats.org/officeDocument/2006/relationships/tags" Target="../tags/tag585.xml"/><Relationship Id="rId6" Type="http://schemas.openxmlformats.org/officeDocument/2006/relationships/image" Target="../media/image6.png"/><Relationship Id="rId5" Type="http://schemas.openxmlformats.org/officeDocument/2006/relationships/tags" Target="../tags/tag584.xml"/><Relationship Id="rId4" Type="http://schemas.openxmlformats.org/officeDocument/2006/relationships/image" Target="../media/image5.png"/><Relationship Id="rId3" Type="http://schemas.openxmlformats.org/officeDocument/2006/relationships/tags" Target="../tags/tag583.xml"/><Relationship Id="rId2" Type="http://schemas.openxmlformats.org/officeDocument/2006/relationships/tags" Target="../tags/tag582.xml"/><Relationship Id="rId10" Type="http://schemas.openxmlformats.org/officeDocument/2006/relationships/notesSlide" Target="../notesSlides/notesSlide7.xml"/><Relationship Id="rId1" Type="http://schemas.openxmlformats.org/officeDocument/2006/relationships/image" Target="../media/image4.png"/></Relationships>
</file>

<file path=ppt/slides/_rels/slide1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tags" Target="../tags/tag591.xml"/><Relationship Id="rId7" Type="http://schemas.openxmlformats.org/officeDocument/2006/relationships/tags" Target="../tags/tag590.xml"/><Relationship Id="rId6" Type="http://schemas.openxmlformats.org/officeDocument/2006/relationships/image" Target="../media/image6.png"/><Relationship Id="rId5" Type="http://schemas.openxmlformats.org/officeDocument/2006/relationships/tags" Target="../tags/tag589.xml"/><Relationship Id="rId4" Type="http://schemas.openxmlformats.org/officeDocument/2006/relationships/image" Target="../media/image5.png"/><Relationship Id="rId3" Type="http://schemas.openxmlformats.org/officeDocument/2006/relationships/tags" Target="../tags/tag588.xml"/><Relationship Id="rId2" Type="http://schemas.openxmlformats.org/officeDocument/2006/relationships/tags" Target="../tags/tag587.xml"/><Relationship Id="rId10" Type="http://schemas.openxmlformats.org/officeDocument/2006/relationships/notesSlide" Target="../notesSlides/notesSlide8.xml"/><Relationship Id="rId1" Type="http://schemas.openxmlformats.org/officeDocument/2006/relationships/image" Target="../media/image4.png"/></Relationships>
</file>

<file path=ppt/slides/_rels/slide13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tags" Target="../tags/tag596.xml"/><Relationship Id="rId7" Type="http://schemas.openxmlformats.org/officeDocument/2006/relationships/tags" Target="../tags/tag595.xml"/><Relationship Id="rId6" Type="http://schemas.openxmlformats.org/officeDocument/2006/relationships/image" Target="../media/image6.png"/><Relationship Id="rId5" Type="http://schemas.openxmlformats.org/officeDocument/2006/relationships/tags" Target="../tags/tag594.xml"/><Relationship Id="rId4" Type="http://schemas.openxmlformats.org/officeDocument/2006/relationships/image" Target="../media/image5.png"/><Relationship Id="rId3" Type="http://schemas.openxmlformats.org/officeDocument/2006/relationships/tags" Target="../tags/tag593.xml"/><Relationship Id="rId2" Type="http://schemas.openxmlformats.org/officeDocument/2006/relationships/tags" Target="../tags/tag592.xml"/><Relationship Id="rId10" Type="http://schemas.openxmlformats.org/officeDocument/2006/relationships/notesSlide" Target="../notesSlides/notesSlide9.xml"/><Relationship Id="rId1" Type="http://schemas.openxmlformats.org/officeDocument/2006/relationships/image" Target="../media/image4.png"/></Relationships>
</file>

<file path=ppt/slides/_rels/slide14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0.xml"/><Relationship Id="rId5" Type="http://schemas.openxmlformats.org/officeDocument/2006/relationships/slideLayout" Target="../slideLayouts/slideLayout49.xml"/><Relationship Id="rId4" Type="http://schemas.openxmlformats.org/officeDocument/2006/relationships/tags" Target="../tags/tag598.xml"/><Relationship Id="rId3" Type="http://schemas.openxmlformats.org/officeDocument/2006/relationships/tags" Target="../tags/tag597.xml"/><Relationship Id="rId2" Type="http://schemas.openxmlformats.org/officeDocument/2006/relationships/image" Target="../media/image21.png"/><Relationship Id="rId1" Type="http://schemas.openxmlformats.org/officeDocument/2006/relationships/image" Target="../media/image20.png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.xml"/><Relationship Id="rId3" Type="http://schemas.openxmlformats.org/officeDocument/2006/relationships/slideLayout" Target="../slideLayouts/slideLayout23.xml"/><Relationship Id="rId2" Type="http://schemas.openxmlformats.org/officeDocument/2006/relationships/tags" Target="../tags/tag505.xml"/><Relationship Id="rId1" Type="http://schemas.openxmlformats.org/officeDocument/2006/relationships/tags" Target="../tags/tag504.xml"/></Relationships>
</file>

<file path=ppt/slides/_rels/slide3.xml.rels><?xml version="1.0" encoding="UTF-8" standalone="yes"?>
<Relationships xmlns="http://schemas.openxmlformats.org/package/2006/relationships"><Relationship Id="rId9" Type="http://schemas.openxmlformats.org/officeDocument/2006/relationships/tags" Target="../tags/tag511.xml"/><Relationship Id="rId8" Type="http://schemas.openxmlformats.org/officeDocument/2006/relationships/tags" Target="../tags/tag510.xml"/><Relationship Id="rId7" Type="http://schemas.openxmlformats.org/officeDocument/2006/relationships/tags" Target="../tags/tag509.xml"/><Relationship Id="rId6" Type="http://schemas.openxmlformats.org/officeDocument/2006/relationships/image" Target="../media/image6.png"/><Relationship Id="rId5" Type="http://schemas.openxmlformats.org/officeDocument/2006/relationships/tags" Target="../tags/tag508.xml"/><Relationship Id="rId4" Type="http://schemas.openxmlformats.org/officeDocument/2006/relationships/image" Target="../media/image5.png"/><Relationship Id="rId3" Type="http://schemas.openxmlformats.org/officeDocument/2006/relationships/tags" Target="../tags/tag507.xml"/><Relationship Id="rId2" Type="http://schemas.openxmlformats.org/officeDocument/2006/relationships/tags" Target="../tags/tag506.xml"/><Relationship Id="rId11" Type="http://schemas.openxmlformats.org/officeDocument/2006/relationships/notesSlide" Target="../notesSlides/notesSlide3.xml"/><Relationship Id="rId10" Type="http://schemas.openxmlformats.org/officeDocument/2006/relationships/slideLayout" Target="../slideLayouts/slideLayout9.xml"/><Relationship Id="rId1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9" Type="http://schemas.openxmlformats.org/officeDocument/2006/relationships/tags" Target="../tags/tag520.xml"/><Relationship Id="rId8" Type="http://schemas.openxmlformats.org/officeDocument/2006/relationships/tags" Target="../tags/tag519.xml"/><Relationship Id="rId7" Type="http://schemas.openxmlformats.org/officeDocument/2006/relationships/tags" Target="../tags/tag518.xml"/><Relationship Id="rId6" Type="http://schemas.openxmlformats.org/officeDocument/2006/relationships/tags" Target="../tags/tag517.xml"/><Relationship Id="rId5" Type="http://schemas.openxmlformats.org/officeDocument/2006/relationships/tags" Target="../tags/tag516.xml"/><Relationship Id="rId4" Type="http://schemas.openxmlformats.org/officeDocument/2006/relationships/tags" Target="../tags/tag515.xml"/><Relationship Id="rId3" Type="http://schemas.openxmlformats.org/officeDocument/2006/relationships/tags" Target="../tags/tag514.xml"/><Relationship Id="rId23" Type="http://schemas.openxmlformats.org/officeDocument/2006/relationships/slideLayout" Target="../slideLayouts/slideLayout14.xml"/><Relationship Id="rId22" Type="http://schemas.openxmlformats.org/officeDocument/2006/relationships/tags" Target="../tags/tag529.xml"/><Relationship Id="rId21" Type="http://schemas.openxmlformats.org/officeDocument/2006/relationships/tags" Target="../tags/tag528.xml"/><Relationship Id="rId20" Type="http://schemas.openxmlformats.org/officeDocument/2006/relationships/tags" Target="../tags/tag527.xml"/><Relationship Id="rId2" Type="http://schemas.openxmlformats.org/officeDocument/2006/relationships/tags" Target="../tags/tag513.xml"/><Relationship Id="rId19" Type="http://schemas.openxmlformats.org/officeDocument/2006/relationships/tags" Target="../tags/tag526.xml"/><Relationship Id="rId18" Type="http://schemas.openxmlformats.org/officeDocument/2006/relationships/tags" Target="../tags/tag525.xml"/><Relationship Id="rId17" Type="http://schemas.openxmlformats.org/officeDocument/2006/relationships/image" Target="../media/image19.jpeg"/><Relationship Id="rId16" Type="http://schemas.openxmlformats.org/officeDocument/2006/relationships/tags" Target="../tags/tag524.xml"/><Relationship Id="rId15" Type="http://schemas.openxmlformats.org/officeDocument/2006/relationships/image" Target="../media/image18.jpeg"/><Relationship Id="rId14" Type="http://schemas.openxmlformats.org/officeDocument/2006/relationships/tags" Target="../tags/tag523.xml"/><Relationship Id="rId13" Type="http://schemas.openxmlformats.org/officeDocument/2006/relationships/image" Target="../media/image17.jpeg"/><Relationship Id="rId12" Type="http://schemas.openxmlformats.org/officeDocument/2006/relationships/tags" Target="../tags/tag522.xml"/><Relationship Id="rId11" Type="http://schemas.openxmlformats.org/officeDocument/2006/relationships/image" Target="../media/image16.jpeg"/><Relationship Id="rId10" Type="http://schemas.openxmlformats.org/officeDocument/2006/relationships/tags" Target="../tags/tag521.xml"/><Relationship Id="rId1" Type="http://schemas.openxmlformats.org/officeDocument/2006/relationships/tags" Target="../tags/tag512.xml"/></Relationships>
</file>

<file path=ppt/slides/_rels/slide5.xml.rels><?xml version="1.0" encoding="UTF-8" standalone="yes"?>
<Relationships xmlns="http://schemas.openxmlformats.org/package/2006/relationships"><Relationship Id="rId9" Type="http://schemas.openxmlformats.org/officeDocument/2006/relationships/tags" Target="../tags/tag538.xml"/><Relationship Id="rId8" Type="http://schemas.openxmlformats.org/officeDocument/2006/relationships/tags" Target="../tags/tag537.xml"/><Relationship Id="rId7" Type="http://schemas.openxmlformats.org/officeDocument/2006/relationships/tags" Target="../tags/tag536.xml"/><Relationship Id="rId6" Type="http://schemas.openxmlformats.org/officeDocument/2006/relationships/tags" Target="../tags/tag535.xml"/><Relationship Id="rId5" Type="http://schemas.openxmlformats.org/officeDocument/2006/relationships/tags" Target="../tags/tag534.xml"/><Relationship Id="rId4" Type="http://schemas.openxmlformats.org/officeDocument/2006/relationships/tags" Target="../tags/tag533.xml"/><Relationship Id="rId3" Type="http://schemas.openxmlformats.org/officeDocument/2006/relationships/tags" Target="../tags/tag532.xml"/><Relationship Id="rId2" Type="http://schemas.openxmlformats.org/officeDocument/2006/relationships/tags" Target="../tags/tag531.xml"/><Relationship Id="rId11" Type="http://schemas.openxmlformats.org/officeDocument/2006/relationships/slideLayout" Target="../slideLayouts/slideLayout14.xml"/><Relationship Id="rId10" Type="http://schemas.openxmlformats.org/officeDocument/2006/relationships/tags" Target="../tags/tag539.xml"/><Relationship Id="rId1" Type="http://schemas.openxmlformats.org/officeDocument/2006/relationships/tags" Target="../tags/tag530.xml"/></Relationships>
</file>

<file path=ppt/slides/_rels/slide6.xml.rels><?xml version="1.0" encoding="UTF-8" standalone="yes"?>
<Relationships xmlns="http://schemas.openxmlformats.org/package/2006/relationships"><Relationship Id="rId9" Type="http://schemas.openxmlformats.org/officeDocument/2006/relationships/tags" Target="../tags/tag548.xml"/><Relationship Id="rId8" Type="http://schemas.openxmlformats.org/officeDocument/2006/relationships/tags" Target="../tags/tag547.xml"/><Relationship Id="rId7" Type="http://schemas.openxmlformats.org/officeDocument/2006/relationships/tags" Target="../tags/tag546.xml"/><Relationship Id="rId6" Type="http://schemas.openxmlformats.org/officeDocument/2006/relationships/tags" Target="../tags/tag545.xml"/><Relationship Id="rId5" Type="http://schemas.openxmlformats.org/officeDocument/2006/relationships/tags" Target="../tags/tag544.xml"/><Relationship Id="rId4" Type="http://schemas.openxmlformats.org/officeDocument/2006/relationships/tags" Target="../tags/tag543.xml"/><Relationship Id="rId3" Type="http://schemas.openxmlformats.org/officeDocument/2006/relationships/tags" Target="../tags/tag542.xml"/><Relationship Id="rId2" Type="http://schemas.openxmlformats.org/officeDocument/2006/relationships/tags" Target="../tags/tag541.xml"/><Relationship Id="rId15" Type="http://schemas.openxmlformats.org/officeDocument/2006/relationships/slideLayout" Target="../slideLayouts/slideLayout14.xml"/><Relationship Id="rId14" Type="http://schemas.openxmlformats.org/officeDocument/2006/relationships/tags" Target="../tags/tag553.xml"/><Relationship Id="rId13" Type="http://schemas.openxmlformats.org/officeDocument/2006/relationships/tags" Target="../tags/tag552.xml"/><Relationship Id="rId12" Type="http://schemas.openxmlformats.org/officeDocument/2006/relationships/tags" Target="../tags/tag551.xml"/><Relationship Id="rId11" Type="http://schemas.openxmlformats.org/officeDocument/2006/relationships/tags" Target="../tags/tag550.xml"/><Relationship Id="rId10" Type="http://schemas.openxmlformats.org/officeDocument/2006/relationships/tags" Target="../tags/tag549.xml"/><Relationship Id="rId1" Type="http://schemas.openxmlformats.org/officeDocument/2006/relationships/tags" Target="../tags/tag540.xml"/></Relationships>
</file>

<file path=ppt/slides/_rels/slide7.xml.rels><?xml version="1.0" encoding="UTF-8" standalone="yes"?>
<Relationships xmlns="http://schemas.openxmlformats.org/package/2006/relationships"><Relationship Id="rId9" Type="http://schemas.openxmlformats.org/officeDocument/2006/relationships/tags" Target="../tags/tag562.xml"/><Relationship Id="rId8" Type="http://schemas.openxmlformats.org/officeDocument/2006/relationships/tags" Target="../tags/tag561.xml"/><Relationship Id="rId7" Type="http://schemas.openxmlformats.org/officeDocument/2006/relationships/tags" Target="../tags/tag560.xml"/><Relationship Id="rId6" Type="http://schemas.openxmlformats.org/officeDocument/2006/relationships/tags" Target="../tags/tag559.xml"/><Relationship Id="rId5" Type="http://schemas.openxmlformats.org/officeDocument/2006/relationships/tags" Target="../tags/tag558.xml"/><Relationship Id="rId4" Type="http://schemas.openxmlformats.org/officeDocument/2006/relationships/tags" Target="../tags/tag557.xml"/><Relationship Id="rId3" Type="http://schemas.openxmlformats.org/officeDocument/2006/relationships/tags" Target="../tags/tag556.xml"/><Relationship Id="rId2" Type="http://schemas.openxmlformats.org/officeDocument/2006/relationships/tags" Target="../tags/tag555.xml"/><Relationship Id="rId14" Type="http://schemas.openxmlformats.org/officeDocument/2006/relationships/slideLayout" Target="../slideLayouts/slideLayout14.xml"/><Relationship Id="rId13" Type="http://schemas.openxmlformats.org/officeDocument/2006/relationships/tags" Target="../tags/tag566.xml"/><Relationship Id="rId12" Type="http://schemas.openxmlformats.org/officeDocument/2006/relationships/tags" Target="../tags/tag565.xml"/><Relationship Id="rId11" Type="http://schemas.openxmlformats.org/officeDocument/2006/relationships/tags" Target="../tags/tag564.xml"/><Relationship Id="rId10" Type="http://schemas.openxmlformats.org/officeDocument/2006/relationships/tags" Target="../tags/tag563.xml"/><Relationship Id="rId1" Type="http://schemas.openxmlformats.org/officeDocument/2006/relationships/tags" Target="../tags/tag554.xml"/></Relationships>
</file>

<file path=ppt/slides/_rels/slide8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tags" Target="../tags/tag571.xml"/><Relationship Id="rId7" Type="http://schemas.openxmlformats.org/officeDocument/2006/relationships/tags" Target="../tags/tag570.xml"/><Relationship Id="rId6" Type="http://schemas.openxmlformats.org/officeDocument/2006/relationships/image" Target="../media/image6.png"/><Relationship Id="rId5" Type="http://schemas.openxmlformats.org/officeDocument/2006/relationships/tags" Target="../tags/tag569.xml"/><Relationship Id="rId4" Type="http://schemas.openxmlformats.org/officeDocument/2006/relationships/image" Target="../media/image5.png"/><Relationship Id="rId3" Type="http://schemas.openxmlformats.org/officeDocument/2006/relationships/tags" Target="../tags/tag568.xml"/><Relationship Id="rId2" Type="http://schemas.openxmlformats.org/officeDocument/2006/relationships/tags" Target="../tags/tag567.xml"/><Relationship Id="rId10" Type="http://schemas.openxmlformats.org/officeDocument/2006/relationships/notesSlide" Target="../notesSlides/notesSlide4.xml"/><Relationship Id="rId1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tags" Target="../tags/tag576.xml"/><Relationship Id="rId7" Type="http://schemas.openxmlformats.org/officeDocument/2006/relationships/tags" Target="../tags/tag575.xml"/><Relationship Id="rId6" Type="http://schemas.openxmlformats.org/officeDocument/2006/relationships/image" Target="../media/image6.png"/><Relationship Id="rId5" Type="http://schemas.openxmlformats.org/officeDocument/2006/relationships/tags" Target="../tags/tag574.xml"/><Relationship Id="rId4" Type="http://schemas.openxmlformats.org/officeDocument/2006/relationships/image" Target="../media/image5.png"/><Relationship Id="rId3" Type="http://schemas.openxmlformats.org/officeDocument/2006/relationships/tags" Target="../tags/tag573.xml"/><Relationship Id="rId2" Type="http://schemas.openxmlformats.org/officeDocument/2006/relationships/tags" Target="../tags/tag572.xml"/><Relationship Id="rId10" Type="http://schemas.openxmlformats.org/officeDocument/2006/relationships/notesSlide" Target="../notesSlides/notesSlide5.xml"/><Relationship Id="rId1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稻壳儿：耗崽 22"/>
          <p:cNvPicPr>
            <a:picLocks noChangeAspect="1"/>
          </p:cNvPicPr>
          <p:nvPr/>
        </p:nvPicPr>
        <p:blipFill rotWithShape="1">
          <a:blip r:embed="rId1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rcRect l="29933" t="18883"/>
          <a:stretch>
            <a:fillRect/>
          </a:stretch>
        </p:blipFill>
        <p:spPr>
          <a:xfrm>
            <a:off x="-1" y="0"/>
            <a:ext cx="2498925" cy="2035086"/>
          </a:xfrm>
          <a:prstGeom prst="rect">
            <a:avLst/>
          </a:prstGeom>
        </p:spPr>
      </p:pic>
      <p:pic>
        <p:nvPicPr>
          <p:cNvPr id="15" name="稻壳儿：耗崽 23"/>
          <p:cNvPicPr>
            <a:picLocks noChangeAspect="1"/>
          </p:cNvPicPr>
          <p:nvPr/>
        </p:nvPicPr>
        <p:blipFill rotWithShape="1"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 r="29972" b="14126"/>
          <a:stretch>
            <a:fillRect/>
          </a:stretch>
        </p:blipFill>
        <p:spPr>
          <a:xfrm>
            <a:off x="10035271" y="4983806"/>
            <a:ext cx="2156729" cy="1873367"/>
          </a:xfrm>
          <a:prstGeom prst="rect">
            <a:avLst/>
          </a:prstGeom>
        </p:spPr>
      </p:pic>
      <p:sp>
        <p:nvSpPr>
          <p:cNvPr id="17" name="文本占位符 6"/>
          <p:cNvSpPr/>
          <p:nvPr>
            <p:custDataLst>
              <p:tags r:id="rId5"/>
            </p:custDataLst>
          </p:nvPr>
        </p:nvSpPr>
        <p:spPr>
          <a:xfrm>
            <a:off x="2776955" y="4984115"/>
            <a:ext cx="2513510" cy="607053"/>
          </a:xfrm>
          <a:prstGeom prst="rect">
            <a:avLst/>
          </a:prstGeom>
        </p:spPr>
        <p:txBody>
          <a:bodyPr vert="horz" wrap="square" lIns="101600" tIns="90000" rIns="82550" bIns="0" rtlCol="0" anchor="t" anchorCtr="0">
            <a:normAutofit/>
          </a:bodyPr>
          <a:lstStyle>
            <a:lvl1pPr marL="0" marR="0" indent="-228600" algn="l" defTabSz="914400" rtl="0" eaLnBrk="1" fontAlgn="auto" latinLnBrk="0" hangingPunct="1">
              <a:lnSpc>
                <a:spcPct val="83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Tx/>
              <a:buNone/>
              <a:defRPr kumimoji="0" lang="zh-CN" altLang="en-US" sz="2800" b="0" i="0" u="none" strike="noStrike" kern="1200" cap="none" spc="0" normalizeH="0" baseline="0" noProof="1" dirty="0">
                <a:solidFill>
                  <a:schemeClr val="dk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+mn-cs"/>
              </a:defRPr>
            </a:lvl1pPr>
            <a:lvl2pPr marL="6858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2pPr>
            <a:lvl3pPr marL="11430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3pPr>
            <a:lvl4pPr marL="16002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4pPr>
            <a:lvl5pPr marL="20574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-228600" algn="ctr">
              <a:lnSpc>
                <a:spcPct val="83000"/>
              </a:lnSpc>
              <a:spcBef>
                <a:spcPts val="0"/>
              </a:spcBef>
              <a:spcAft>
                <a:spcPts val="1000"/>
              </a:spcAft>
              <a:buSzPct val="100000"/>
              <a:buNone/>
            </a:pPr>
            <a:r>
              <a:rPr lang="zh-CN" altLang="en-US" sz="2800" dirty="0">
                <a:solidFill>
                  <a:schemeClr val="dk1">
                    <a:lumMod val="85000"/>
                    <a:lumOff val="15000"/>
                  </a:schemeClr>
                </a:solidFill>
                <a:ea typeface="汉仪中黑 简" panose="00020600040101010101" charset="-122"/>
                <a:cs typeface="汉仪中黑 简" panose="00020600040101010101" charset="-122"/>
                <a:sym typeface="汉仪中黑S" panose="00020600040101010101" pitchFamily="18" charset="-122"/>
              </a:rPr>
              <a:t>北京出版社</a:t>
            </a:r>
            <a:endParaRPr lang="zh-CN" altLang="en-US" sz="2800" dirty="0">
              <a:solidFill>
                <a:schemeClr val="dk1">
                  <a:lumMod val="85000"/>
                  <a:lumOff val="15000"/>
                </a:schemeClr>
              </a:solidFill>
              <a:ea typeface="汉仪中黑 简" panose="00020600040101010101" charset="-122"/>
              <a:cs typeface="汉仪中黑 简" panose="00020600040101010101" charset="-122"/>
              <a:sym typeface="汉仪中黑S" panose="00020600040101010101" pitchFamily="18" charset="-122"/>
            </a:endParaRPr>
          </a:p>
        </p:txBody>
      </p:sp>
      <p:sp>
        <p:nvSpPr>
          <p:cNvPr id="18" name="标题 7"/>
          <p:cNvSpPr/>
          <p:nvPr>
            <p:custDataLst>
              <p:tags r:id="rId6"/>
            </p:custDataLst>
          </p:nvPr>
        </p:nvSpPr>
        <p:spPr>
          <a:xfrm>
            <a:off x="1096645" y="2035175"/>
            <a:ext cx="5873750" cy="2211070"/>
          </a:xfrm>
          <a:prstGeom prst="rect">
            <a:avLst/>
          </a:prstGeom>
        </p:spPr>
        <p:txBody>
          <a:bodyPr vert="horz" wrap="square" lIns="101600" tIns="38100" rIns="76200" bIns="38100" rtlCol="0" anchor="ctr" anchorCtr="0">
            <a:norm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kumimoji="0" lang="zh-CN" altLang="en-US" sz="6000" b="0" i="0" u="none" strike="noStrike" kern="1200" cap="none" spc="150" normalizeH="0" baseline="0" noProof="1" dirty="0">
                <a:solidFill>
                  <a:schemeClr val="dk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汉仪大黑简" panose="02010600000101010101" charset="-122"/>
                <a:cs typeface="+mn-cs"/>
              </a:defRPr>
            </a:lvl1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en-US" altLang="zh-CN" sz="6000" dirty="0">
                <a:solidFill>
                  <a:schemeClr val="accent1">
                    <a:lumMod val="75000"/>
                  </a:schemeClr>
                </a:solidFill>
                <a:sym typeface="汉仪中黑S" panose="00020600040101010101" pitchFamily="18" charset="-122"/>
              </a:rPr>
              <a:t>C 语言程序设计（第二版）</a:t>
            </a:r>
            <a:endParaRPr lang="en-US" altLang="zh-CN" sz="6000" dirty="0">
              <a:solidFill>
                <a:schemeClr val="accent1">
                  <a:lumMod val="75000"/>
                </a:schemeClr>
              </a:solidFill>
              <a:sym typeface="汉仪中黑S" panose="00020600040101010101" pitchFamily="18" charset="-122"/>
            </a:endParaRPr>
          </a:p>
        </p:txBody>
      </p:sp>
    </p:spTree>
    <p:custDataLst>
      <p:tags r:id="rId7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">
            <a:alphaModFix amt="97000"/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VCG211367570136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">
            <a:alphaModFix amt="97000"/>
          </a:blip>
          <a:srcRect t="-1051"/>
          <a:stretch>
            <a:fillRect/>
          </a:stretch>
        </p:blipFill>
        <p:spPr>
          <a:xfrm>
            <a:off x="598368" y="219393"/>
            <a:ext cx="11030177" cy="6346824"/>
          </a:xfrm>
          <a:prstGeom prst="rect">
            <a:avLst/>
          </a:prstGeom>
        </p:spPr>
      </p:pic>
      <p:pic>
        <p:nvPicPr>
          <p:cNvPr id="2" name="图片 1" descr="VCG211367569875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rcRect l="75733" t="-841" r="-6264" b="68826"/>
          <a:stretch>
            <a:fillRect/>
          </a:stretch>
        </p:blipFill>
        <p:spPr>
          <a:xfrm>
            <a:off x="10335257" y="0"/>
            <a:ext cx="1853555" cy="1796150"/>
          </a:xfrm>
          <a:prstGeom prst="rect">
            <a:avLst/>
          </a:prstGeom>
        </p:spPr>
      </p:pic>
      <p:pic>
        <p:nvPicPr>
          <p:cNvPr id="24" name="图片 23" descr="VCG211367569875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6"/>
          <a:srcRect l="-113278" t="-41662" r="-27718" b="-10777"/>
          <a:stretch>
            <a:fillRect/>
          </a:stretch>
        </p:blipFill>
        <p:spPr>
          <a:xfrm flipH="1">
            <a:off x="0" y="5052060"/>
            <a:ext cx="1844676" cy="1806563"/>
          </a:xfrm>
          <a:prstGeom prst="rect">
            <a:avLst/>
          </a:prstGeom>
        </p:spPr>
      </p:pic>
      <p:sp>
        <p:nvSpPr>
          <p:cNvPr id="65" name="稻壳儿：耗崽 1-5"/>
          <p:cNvSpPr txBox="1"/>
          <p:nvPr>
            <p:custDataLst>
              <p:tags r:id="rId7"/>
            </p:custDataLst>
          </p:nvPr>
        </p:nvSpPr>
        <p:spPr>
          <a:xfrm>
            <a:off x="11609070" y="6433503"/>
            <a:ext cx="197485" cy="168910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en-US" altLang="zh-CN" sz="1100" b="0" i="0" u="none" strike="noStrike" kern="1200" cap="none" spc="0" normalizeH="0" baseline="0" noProof="0" dirty="0">
                <a:ln>
                  <a:noFill/>
                </a:ln>
                <a:solidFill>
                  <a:schemeClr val="lt1">
                    <a:lumMod val="50000"/>
                  </a:schemeClr>
                </a:solidFill>
                <a:effectLst/>
                <a:uLnTx/>
                <a:uFillTx/>
                <a:latin typeface="汉仪中黑 简" panose="00020600040101010101" charset="-122"/>
                <a:ea typeface="汉仪中黑 简" panose="00020600040101010101" charset="-122"/>
                <a:cs typeface="+mn-ea"/>
                <a:sym typeface="汉仪中黑S" panose="00020600040101010101" pitchFamily="18" charset="-122"/>
              </a:rPr>
              <a:t>04</a:t>
            </a:r>
            <a:endParaRPr kumimoji="0" lang="en-US" altLang="zh-CN" sz="1100" b="0" i="0" u="none" strike="noStrike" kern="1200" cap="none" spc="0" normalizeH="0" baseline="0" noProof="0" dirty="0">
              <a:ln>
                <a:noFill/>
              </a:ln>
              <a:solidFill>
                <a:schemeClr val="lt1">
                  <a:lumMod val="50000"/>
                </a:schemeClr>
              </a:solidFill>
              <a:effectLst/>
              <a:uLnTx/>
              <a:uFillTx/>
              <a:latin typeface="汉仪中黑 简" panose="00020600040101010101" charset="-122"/>
              <a:ea typeface="汉仪中黑 简" panose="00020600040101010101" charset="-122"/>
              <a:cs typeface="+mn-ea"/>
              <a:sym typeface="汉仪中黑S" panose="00020600040101010101" pitchFamily="18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075690" y="462915"/>
            <a:ext cx="4705985" cy="550799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indent="0" fontAlgn="auto">
              <a:lnSpc>
                <a:spcPct val="100000"/>
              </a:lnSpc>
            </a:pPr>
            <a:r>
              <a:rPr lang="en-US" altLang="zh-CN" sz="1600"/>
              <a:t>void input() /* </a:t>
            </a:r>
            <a:r>
              <a:rPr lang="zh-CN" altLang="en-US" sz="1600"/>
              <a:t>信息录入模块</a:t>
            </a:r>
            <a:r>
              <a:rPr lang="en-US" altLang="zh-CN" sz="1600"/>
              <a:t> */</a:t>
            </a:r>
            <a:endParaRPr lang="en-US" altLang="zh-CN" sz="1600"/>
          </a:p>
          <a:p>
            <a:pPr indent="0" fontAlgn="auto">
              <a:lnSpc>
                <a:spcPct val="100000"/>
              </a:lnSpc>
            </a:pPr>
            <a:r>
              <a:rPr lang="en-US" altLang="zh-CN" sz="1600"/>
              <a:t> {</a:t>
            </a:r>
            <a:endParaRPr lang="en-US" altLang="zh-CN" sz="1600"/>
          </a:p>
          <a:p>
            <a:pPr indent="0" fontAlgn="auto">
              <a:lnSpc>
                <a:spcPct val="100000"/>
              </a:lnSpc>
            </a:pPr>
            <a:r>
              <a:rPr lang="en-US" altLang="zh-CN" sz="1600"/>
              <a:t> int i,j;</a:t>
            </a:r>
            <a:endParaRPr lang="en-US" altLang="zh-CN" sz="1600"/>
          </a:p>
          <a:p>
            <a:pPr indent="0" fontAlgn="auto">
              <a:lnSpc>
                <a:spcPct val="100000"/>
              </a:lnSpc>
            </a:pPr>
            <a:r>
              <a:rPr lang="en-US" altLang="zh-CN" sz="1600"/>
              <a:t> FILE *fp;</a:t>
            </a:r>
            <a:endParaRPr lang="en-US" altLang="zh-CN" sz="1600"/>
          </a:p>
          <a:p>
            <a:pPr indent="0" fontAlgn="auto">
              <a:lnSpc>
                <a:spcPct val="100000"/>
              </a:lnSpc>
            </a:pPr>
            <a:r>
              <a:rPr lang="en-US" altLang="zh-CN" sz="1600"/>
              <a:t> for(i=0;i&lt;N;i++)</a:t>
            </a:r>
            <a:endParaRPr lang="en-US" altLang="zh-CN" sz="1600"/>
          </a:p>
          <a:p>
            <a:pPr indent="0" fontAlgn="auto">
              <a:lnSpc>
                <a:spcPct val="100000"/>
              </a:lnSpc>
            </a:pPr>
            <a:r>
              <a:rPr lang="en-US" altLang="zh-CN" sz="1600"/>
              <a:t> {</a:t>
            </a:r>
            <a:endParaRPr lang="en-US" altLang="zh-CN" sz="1600"/>
          </a:p>
          <a:p>
            <a:pPr indent="0" fontAlgn="auto">
              <a:lnSpc>
                <a:spcPct val="100000"/>
              </a:lnSpc>
            </a:pPr>
            <a:r>
              <a:rPr lang="en-US" altLang="zh-CN" sz="1600"/>
              <a:t> printf("\n </a:t>
            </a:r>
            <a:r>
              <a:rPr lang="zh-CN" altLang="en-US" sz="1600"/>
              <a:t>请输入</a:t>
            </a:r>
            <a:r>
              <a:rPr lang="en-US" altLang="zh-CN" sz="1600"/>
              <a:t> NO.%d </a:t>
            </a:r>
            <a:r>
              <a:rPr lang="zh-CN" altLang="en-US" sz="1600"/>
              <a:t>学生信息</a:t>
            </a:r>
            <a:r>
              <a:rPr lang="en-US" altLang="zh-CN" sz="1600"/>
              <a:t> : \n",i+1);</a:t>
            </a:r>
            <a:endParaRPr lang="en-US" altLang="zh-CN" sz="1600"/>
          </a:p>
          <a:p>
            <a:pPr indent="0" fontAlgn="auto">
              <a:lnSpc>
                <a:spcPct val="100000"/>
              </a:lnSpc>
            </a:pPr>
            <a:r>
              <a:rPr lang="en-US" altLang="zh-CN" sz="1600"/>
              <a:t> printf(" </a:t>
            </a:r>
            <a:r>
              <a:rPr lang="zh-CN" altLang="en-US" sz="1600"/>
              <a:t>学号</a:t>
            </a:r>
            <a:r>
              <a:rPr lang="en-US" altLang="zh-CN" sz="1600"/>
              <a:t> :");</a:t>
            </a:r>
            <a:endParaRPr lang="en-US" altLang="zh-CN" sz="1600"/>
          </a:p>
          <a:p>
            <a:pPr indent="0" fontAlgn="auto">
              <a:lnSpc>
                <a:spcPct val="100000"/>
              </a:lnSpc>
            </a:pPr>
            <a:r>
              <a:rPr lang="en-US" altLang="zh-CN" sz="1600"/>
              <a:t> scanf("%s",stu[i].num);</a:t>
            </a:r>
            <a:endParaRPr lang="en-US" altLang="zh-CN" sz="1600"/>
          </a:p>
          <a:p>
            <a:pPr indent="0" fontAlgn="auto">
              <a:lnSpc>
                <a:spcPct val="100000"/>
              </a:lnSpc>
            </a:pPr>
            <a:r>
              <a:rPr lang="en-US" altLang="zh-CN" sz="1600"/>
              <a:t> printf(" </a:t>
            </a:r>
            <a:r>
              <a:rPr lang="zh-CN" altLang="en-US" sz="1600"/>
              <a:t>姓名</a:t>
            </a:r>
            <a:r>
              <a:rPr lang="en-US" altLang="zh-CN" sz="1600"/>
              <a:t> :");</a:t>
            </a:r>
            <a:endParaRPr lang="en-US" altLang="zh-CN" sz="1600"/>
          </a:p>
          <a:p>
            <a:pPr indent="0" fontAlgn="auto">
              <a:lnSpc>
                <a:spcPct val="100000"/>
              </a:lnSpc>
            </a:pPr>
            <a:r>
              <a:rPr lang="en-US" altLang="zh-CN" sz="1600"/>
              <a:t> scanf("%s",stu[i].name);</a:t>
            </a:r>
            <a:endParaRPr lang="en-US" altLang="zh-CN" sz="1600"/>
          </a:p>
          <a:p>
            <a:pPr indent="0" fontAlgn="auto">
              <a:lnSpc>
                <a:spcPct val="100000"/>
              </a:lnSpc>
            </a:pPr>
            <a:r>
              <a:rPr lang="en-US" altLang="zh-CN" sz="1600"/>
              <a:t> for(j=0;j&lt;5;j++)</a:t>
            </a:r>
            <a:endParaRPr lang="en-US" altLang="zh-CN" sz="1600"/>
          </a:p>
          <a:p>
            <a:pPr indent="0" fontAlgn="auto">
              <a:lnSpc>
                <a:spcPct val="100000"/>
              </a:lnSpc>
            </a:pPr>
            <a:r>
              <a:rPr lang="en-US" altLang="zh-CN" sz="1600"/>
              <a:t> {</a:t>
            </a:r>
            <a:endParaRPr lang="en-US" altLang="zh-CN" sz="1600"/>
          </a:p>
          <a:p>
            <a:pPr indent="0" fontAlgn="auto">
              <a:lnSpc>
                <a:spcPct val="100000"/>
              </a:lnSpc>
            </a:pPr>
            <a:r>
              <a:rPr lang="en-US" altLang="zh-CN" sz="1600"/>
              <a:t> printf(" </a:t>
            </a:r>
            <a:r>
              <a:rPr lang="zh-CN" altLang="en-US" sz="1600"/>
              <a:t>成绩</a:t>
            </a:r>
            <a:r>
              <a:rPr lang="en-US" altLang="zh-CN" sz="1600"/>
              <a:t> %d:",j+1);</a:t>
            </a:r>
            <a:endParaRPr lang="en-US" altLang="zh-CN" sz="1600"/>
          </a:p>
          <a:p>
            <a:pPr indent="0" fontAlgn="auto">
              <a:lnSpc>
                <a:spcPct val="100000"/>
              </a:lnSpc>
            </a:pPr>
            <a:r>
              <a:rPr lang="en-US" altLang="zh-CN" sz="1600"/>
              <a:t> scanf("%f",&amp;stu[i].score[j]);</a:t>
            </a:r>
            <a:endParaRPr lang="en-US" altLang="zh-CN" sz="1600"/>
          </a:p>
          <a:p>
            <a:pPr indent="0" fontAlgn="auto">
              <a:lnSpc>
                <a:spcPct val="100000"/>
              </a:lnSpc>
            </a:pPr>
            <a:r>
              <a:rPr lang="en-US" altLang="zh-CN" sz="1600"/>
              <a:t> }</a:t>
            </a:r>
            <a:endParaRPr lang="en-US" altLang="zh-CN" sz="1600"/>
          </a:p>
          <a:p>
            <a:pPr indent="0" fontAlgn="auto">
              <a:lnSpc>
                <a:spcPct val="100000"/>
              </a:lnSpc>
            </a:pPr>
            <a:r>
              <a:rPr lang="en-US" altLang="zh-CN" sz="1600"/>
              <a:t> }</a:t>
            </a:r>
            <a:endParaRPr lang="en-US" altLang="zh-CN" sz="1600"/>
          </a:p>
          <a:p>
            <a:pPr indent="0" fontAlgn="auto">
              <a:lnSpc>
                <a:spcPct val="100000"/>
              </a:lnSpc>
            </a:pPr>
            <a:r>
              <a:rPr lang="en-US" altLang="zh-CN" sz="1600"/>
              <a:t> fp=fopen("stud","wb");</a:t>
            </a:r>
            <a:endParaRPr lang="en-US" altLang="zh-CN" sz="1600"/>
          </a:p>
          <a:p>
            <a:pPr indent="0" fontAlgn="auto">
              <a:lnSpc>
                <a:spcPct val="100000"/>
              </a:lnSpc>
            </a:pPr>
            <a:r>
              <a:rPr lang="en-US" altLang="zh-CN" sz="1600"/>
              <a:t> for(i=0;i&lt;N;i++)</a:t>
            </a:r>
            <a:endParaRPr lang="en-US" altLang="zh-CN" sz="1600"/>
          </a:p>
          <a:p>
            <a:pPr indent="0" fontAlgn="auto">
              <a:lnSpc>
                <a:spcPct val="100000"/>
              </a:lnSpc>
            </a:pPr>
            <a:r>
              <a:rPr lang="en-US" altLang="zh-CN" sz="1600"/>
              <a:t> fwrite(&amp;stu[i],sizeof(struct student),1,fp);</a:t>
            </a:r>
            <a:endParaRPr lang="en-US" altLang="zh-CN" sz="1600"/>
          </a:p>
          <a:p>
            <a:pPr indent="0" fontAlgn="auto">
              <a:lnSpc>
                <a:spcPct val="100000"/>
              </a:lnSpc>
            </a:pPr>
            <a:r>
              <a:rPr lang="en-US" altLang="zh-CN" sz="1600"/>
              <a:t> fclose(fp);</a:t>
            </a:r>
            <a:endParaRPr lang="en-US" altLang="zh-CN" sz="1600"/>
          </a:p>
          <a:p>
            <a:pPr indent="0" fontAlgn="auto">
              <a:lnSpc>
                <a:spcPct val="100000"/>
              </a:lnSpc>
            </a:pPr>
            <a:r>
              <a:rPr lang="en-US" altLang="zh-CN" sz="1600"/>
              <a:t> }</a:t>
            </a:r>
            <a:endParaRPr lang="en-US" altLang="zh-CN" sz="1600"/>
          </a:p>
        </p:txBody>
      </p:sp>
      <p:sp>
        <p:nvSpPr>
          <p:cNvPr id="4" name="文本框 3"/>
          <p:cNvSpPr txBox="1"/>
          <p:nvPr/>
        </p:nvSpPr>
        <p:spPr>
          <a:xfrm>
            <a:off x="5942965" y="462915"/>
            <a:ext cx="5596255" cy="550799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indent="0" fontAlgn="auto">
              <a:lnSpc>
                <a:spcPct val="100000"/>
              </a:lnSpc>
            </a:pPr>
            <a:r>
              <a:rPr lang="en-US" altLang="zh-CN" sz="1600">
                <a:sym typeface="+mn-ea"/>
              </a:rPr>
              <a:t> void display() /* </a:t>
            </a:r>
            <a:r>
              <a:rPr lang="zh-CN" altLang="en-US" sz="1600">
                <a:sym typeface="+mn-ea"/>
              </a:rPr>
              <a:t>信息显示模块</a:t>
            </a:r>
            <a:r>
              <a:rPr lang="en-US" altLang="zh-CN" sz="1600">
                <a:sym typeface="+mn-ea"/>
              </a:rPr>
              <a:t> */</a:t>
            </a:r>
            <a:endParaRPr lang="en-US" altLang="zh-CN" sz="1600"/>
          </a:p>
          <a:p>
            <a:pPr indent="0" fontAlgn="auto">
              <a:lnSpc>
                <a:spcPct val="100000"/>
              </a:lnSpc>
            </a:pPr>
            <a:r>
              <a:rPr lang="en-US" altLang="zh-CN" sz="1600">
                <a:sym typeface="+mn-ea"/>
              </a:rPr>
              <a:t> {</a:t>
            </a:r>
            <a:endParaRPr lang="en-US" altLang="zh-CN" sz="1600"/>
          </a:p>
          <a:p>
            <a:pPr indent="0" fontAlgn="auto">
              <a:lnSpc>
                <a:spcPct val="100000"/>
              </a:lnSpc>
            </a:pPr>
            <a:r>
              <a:rPr lang="en-US" altLang="zh-CN" sz="1600">
                <a:sym typeface="+mn-ea"/>
              </a:rPr>
              <a:t> int i,j;</a:t>
            </a:r>
            <a:endParaRPr lang="en-US" altLang="zh-CN" sz="1600"/>
          </a:p>
          <a:p>
            <a:pPr indent="0" fontAlgn="auto">
              <a:lnSpc>
                <a:spcPct val="100000"/>
              </a:lnSpc>
            </a:pPr>
            <a:r>
              <a:rPr lang="en-US" altLang="zh-CN" sz="1600">
                <a:sym typeface="+mn-ea"/>
              </a:rPr>
              <a:t> FILE *fp;</a:t>
            </a:r>
            <a:endParaRPr lang="en-US" altLang="zh-CN" sz="1600"/>
          </a:p>
          <a:p>
            <a:pPr indent="0" fontAlgn="auto">
              <a:lnSpc>
                <a:spcPct val="100000"/>
              </a:lnSpc>
            </a:pPr>
            <a:r>
              <a:rPr lang="en-US" altLang="zh-CN" sz="1600">
                <a:sym typeface="+mn-ea"/>
              </a:rPr>
              <a:t> fp=fopen("stud","rb");</a:t>
            </a:r>
            <a:endParaRPr lang="en-US" altLang="zh-CN" sz="1600"/>
          </a:p>
          <a:p>
            <a:pPr indent="0" fontAlgn="auto">
              <a:lnSpc>
                <a:spcPct val="100000"/>
              </a:lnSpc>
            </a:pPr>
            <a:r>
              <a:rPr lang="en-US" altLang="zh-CN" sz="1600">
                <a:sym typeface="+mn-ea"/>
              </a:rPr>
              <a:t> for(i=0;i&lt;N;i++)</a:t>
            </a:r>
            <a:endParaRPr lang="en-US" altLang="zh-CN" sz="1600"/>
          </a:p>
          <a:p>
            <a:pPr indent="0" fontAlgn="auto">
              <a:lnSpc>
                <a:spcPct val="100000"/>
              </a:lnSpc>
            </a:pPr>
            <a:r>
              <a:rPr lang="en-US" altLang="zh-CN" sz="1600">
                <a:sym typeface="+mn-ea"/>
              </a:rPr>
              <a:t> fread(&amp;s[i],sizeof(struct student),1,fp);</a:t>
            </a:r>
            <a:endParaRPr lang="en-US" altLang="zh-CN" sz="1600"/>
          </a:p>
          <a:p>
            <a:pPr indent="0" fontAlgn="auto">
              <a:lnSpc>
                <a:spcPct val="100000"/>
              </a:lnSpc>
            </a:pPr>
            <a:r>
              <a:rPr lang="en-US" altLang="zh-CN" sz="1600">
                <a:sym typeface="+mn-ea"/>
              </a:rPr>
              <a:t> printf("\n\n*************** </a:t>
            </a:r>
            <a:r>
              <a:rPr lang="zh-CN" altLang="en-US" sz="1600">
                <a:sym typeface="+mn-ea"/>
              </a:rPr>
              <a:t>学生基本信息表</a:t>
            </a:r>
            <a:r>
              <a:rPr lang="en-US" altLang="zh-CN" sz="1600">
                <a:sym typeface="+mn-ea"/>
              </a:rPr>
              <a:t> ***************\n\n");</a:t>
            </a:r>
            <a:endParaRPr lang="en-US" altLang="zh-CN" sz="1600"/>
          </a:p>
          <a:p>
            <a:pPr indent="0" fontAlgn="auto">
              <a:lnSpc>
                <a:spcPct val="100000"/>
              </a:lnSpc>
            </a:pPr>
            <a:r>
              <a:rPr lang="en-US" altLang="zh-CN" sz="1600">
                <a:sym typeface="+mn-ea"/>
              </a:rPr>
              <a:t> printf(" </a:t>
            </a:r>
            <a:r>
              <a:rPr lang="zh-CN" altLang="en-US" sz="1600">
                <a:sym typeface="+mn-ea"/>
              </a:rPr>
              <a:t>学号</a:t>
            </a:r>
            <a:r>
              <a:rPr lang="en-US" altLang="zh-CN" sz="1600">
                <a:sym typeface="+mn-ea"/>
              </a:rPr>
              <a:t> \t </a:t>
            </a:r>
            <a:r>
              <a:rPr lang="zh-CN" altLang="en-US" sz="1600">
                <a:sym typeface="+mn-ea"/>
              </a:rPr>
              <a:t>姓名</a:t>
            </a:r>
            <a:r>
              <a:rPr lang="en-US" altLang="zh-CN" sz="1600">
                <a:sym typeface="+mn-ea"/>
              </a:rPr>
              <a:t> \t </a:t>
            </a:r>
            <a:r>
              <a:rPr lang="zh-CN" altLang="en-US" sz="1600">
                <a:sym typeface="+mn-ea"/>
              </a:rPr>
              <a:t>成绩</a:t>
            </a:r>
            <a:r>
              <a:rPr lang="en-US" altLang="zh-CN" sz="1600">
                <a:sym typeface="+mn-ea"/>
              </a:rPr>
              <a:t> 1\t </a:t>
            </a:r>
            <a:r>
              <a:rPr lang="zh-CN" altLang="en-US" sz="1600">
                <a:sym typeface="+mn-ea"/>
              </a:rPr>
              <a:t>成绩</a:t>
            </a:r>
            <a:r>
              <a:rPr lang="en-US" altLang="zh-CN" sz="1600">
                <a:sym typeface="+mn-ea"/>
              </a:rPr>
              <a:t> 2\t </a:t>
            </a:r>
            <a:r>
              <a:rPr lang="zh-CN" altLang="en-US" sz="1600">
                <a:sym typeface="+mn-ea"/>
              </a:rPr>
              <a:t>成绩</a:t>
            </a:r>
            <a:r>
              <a:rPr lang="en-US" altLang="zh-CN" sz="1600">
                <a:sym typeface="+mn-ea"/>
              </a:rPr>
              <a:t> 3\t </a:t>
            </a:r>
            <a:r>
              <a:rPr lang="zh-CN" altLang="en-US" sz="1600">
                <a:sym typeface="+mn-ea"/>
              </a:rPr>
              <a:t>成绩</a:t>
            </a:r>
            <a:r>
              <a:rPr lang="en-US" altLang="zh-CN" sz="1600">
                <a:sym typeface="+mn-ea"/>
              </a:rPr>
              <a:t> 4\t </a:t>
            </a:r>
            <a:r>
              <a:rPr lang="zh-CN" altLang="en-US" sz="1600">
                <a:sym typeface="+mn-ea"/>
              </a:rPr>
              <a:t>成绩</a:t>
            </a:r>
            <a:r>
              <a:rPr lang="en-US" altLang="zh-CN" sz="1600">
                <a:sym typeface="+mn-ea"/>
              </a:rPr>
              <a:t> 5\t </a:t>
            </a:r>
            <a:r>
              <a:rPr lang="zh-CN" altLang="en-US" sz="1600">
                <a:sym typeface="+mn-ea"/>
              </a:rPr>
              <a:t>平均成绩</a:t>
            </a:r>
            <a:endParaRPr lang="zh-CN" altLang="en-US" sz="1600"/>
          </a:p>
          <a:p>
            <a:pPr indent="0" fontAlgn="auto">
              <a:lnSpc>
                <a:spcPct val="100000"/>
              </a:lnSpc>
            </a:pPr>
            <a:r>
              <a:rPr lang="en-US" altLang="zh-CN" sz="1600">
                <a:sym typeface="+mn-ea"/>
              </a:rPr>
              <a:t>\n");</a:t>
            </a:r>
            <a:endParaRPr lang="en-US" altLang="zh-CN" sz="1600"/>
          </a:p>
          <a:p>
            <a:pPr indent="0" fontAlgn="auto">
              <a:lnSpc>
                <a:spcPct val="100000"/>
              </a:lnSpc>
            </a:pPr>
            <a:r>
              <a:rPr lang="en-US" altLang="zh-CN" sz="1600">
                <a:sym typeface="+mn-ea"/>
              </a:rPr>
              <a:t> for(i=0;i&lt;N;i++)</a:t>
            </a:r>
            <a:endParaRPr lang="en-US" altLang="zh-CN" sz="1600"/>
          </a:p>
          <a:p>
            <a:pPr indent="0" fontAlgn="auto">
              <a:lnSpc>
                <a:spcPct val="100000"/>
              </a:lnSpc>
            </a:pPr>
            <a:r>
              <a:rPr lang="en-US" altLang="zh-CN" sz="1600">
                <a:sym typeface="+mn-ea"/>
              </a:rPr>
              <a:t> {</a:t>
            </a:r>
            <a:endParaRPr lang="en-US" altLang="zh-CN" sz="1600"/>
          </a:p>
          <a:p>
            <a:pPr indent="0" fontAlgn="auto">
              <a:lnSpc>
                <a:spcPct val="100000"/>
              </a:lnSpc>
            </a:pPr>
            <a:r>
              <a:rPr lang="en-US" altLang="zh-CN" sz="1600">
                <a:sym typeface="+mn-ea"/>
              </a:rPr>
              <a:t> printf("%s\t%s\t", s[i].num,s[i].name);</a:t>
            </a:r>
            <a:endParaRPr lang="en-US" altLang="zh-CN" sz="1600"/>
          </a:p>
          <a:p>
            <a:pPr indent="0" fontAlgn="auto">
              <a:lnSpc>
                <a:spcPct val="100000"/>
              </a:lnSpc>
            </a:pPr>
            <a:r>
              <a:rPr lang="en-US" altLang="zh-CN" sz="1600">
                <a:sym typeface="+mn-ea"/>
              </a:rPr>
              <a:t> for(j=0;j&lt;5;j++)</a:t>
            </a:r>
            <a:endParaRPr lang="en-US" altLang="zh-CN" sz="1600"/>
          </a:p>
          <a:p>
            <a:pPr indent="0" fontAlgn="auto">
              <a:lnSpc>
                <a:spcPct val="100000"/>
              </a:lnSpc>
            </a:pPr>
            <a:r>
              <a:rPr lang="en-US" altLang="zh-CN" sz="1600">
                <a:sym typeface="+mn-ea"/>
              </a:rPr>
              <a:t> printf("%.2f\t",s[i].score[j]);</a:t>
            </a:r>
            <a:endParaRPr lang="en-US" altLang="zh-CN" sz="1600"/>
          </a:p>
          <a:p>
            <a:pPr indent="0" fontAlgn="auto">
              <a:lnSpc>
                <a:spcPct val="100000"/>
              </a:lnSpc>
            </a:pPr>
            <a:r>
              <a:rPr lang="en-US" altLang="zh-CN" sz="1600">
                <a:sym typeface="+mn-ea"/>
              </a:rPr>
              <a:t> printf("%.2f\n",stu[i].aver);</a:t>
            </a:r>
            <a:endParaRPr lang="en-US" altLang="zh-CN" sz="1600"/>
          </a:p>
          <a:p>
            <a:pPr indent="0" fontAlgn="auto">
              <a:lnSpc>
                <a:spcPct val="100000"/>
              </a:lnSpc>
            </a:pPr>
            <a:r>
              <a:rPr lang="en-US" altLang="zh-CN" sz="1600">
                <a:sym typeface="+mn-ea"/>
              </a:rPr>
              <a:t> printf("\n");</a:t>
            </a:r>
            <a:endParaRPr lang="en-US" altLang="zh-CN" sz="1600"/>
          </a:p>
          <a:p>
            <a:pPr indent="0" fontAlgn="auto">
              <a:lnSpc>
                <a:spcPct val="100000"/>
              </a:lnSpc>
            </a:pPr>
            <a:r>
              <a:rPr lang="en-US" altLang="zh-CN" sz="1600">
                <a:sym typeface="+mn-ea"/>
              </a:rPr>
              <a:t> }</a:t>
            </a:r>
            <a:endParaRPr lang="en-US" altLang="zh-CN" sz="1600"/>
          </a:p>
          <a:p>
            <a:pPr indent="0" fontAlgn="auto">
              <a:lnSpc>
                <a:spcPct val="100000"/>
              </a:lnSpc>
            </a:pPr>
            <a:r>
              <a:rPr lang="en-US" altLang="zh-CN" sz="1600">
                <a:sym typeface="+mn-ea"/>
              </a:rPr>
              <a:t> fclose(fp);</a:t>
            </a:r>
            <a:endParaRPr lang="en-US" altLang="zh-CN" sz="1600"/>
          </a:p>
          <a:p>
            <a:pPr indent="0" fontAlgn="auto">
              <a:lnSpc>
                <a:spcPct val="100000"/>
              </a:lnSpc>
            </a:pPr>
            <a:r>
              <a:rPr lang="en-US" altLang="zh-CN" sz="1600">
                <a:sym typeface="+mn-ea"/>
              </a:rPr>
              <a:t> }</a:t>
            </a:r>
            <a:endParaRPr lang="en-US" altLang="zh-CN" sz="1600"/>
          </a:p>
          <a:p>
            <a:endParaRPr lang="en-US" altLang="zh-CN" sz="1600"/>
          </a:p>
        </p:txBody>
      </p:sp>
    </p:spTree>
    <p:custDataLst>
      <p:tags r:id="rId8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">
            <a:alphaModFix amt="97000"/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VCG211367570136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">
            <a:alphaModFix amt="97000"/>
          </a:blip>
          <a:srcRect t="-1051"/>
          <a:stretch>
            <a:fillRect/>
          </a:stretch>
        </p:blipFill>
        <p:spPr>
          <a:xfrm>
            <a:off x="598368" y="219393"/>
            <a:ext cx="11030177" cy="6346824"/>
          </a:xfrm>
          <a:prstGeom prst="rect">
            <a:avLst/>
          </a:prstGeom>
        </p:spPr>
      </p:pic>
      <p:pic>
        <p:nvPicPr>
          <p:cNvPr id="2" name="图片 1" descr="VCG211367569875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rcRect l="75733" t="-841" r="-6264" b="68826"/>
          <a:stretch>
            <a:fillRect/>
          </a:stretch>
        </p:blipFill>
        <p:spPr>
          <a:xfrm>
            <a:off x="10335257" y="0"/>
            <a:ext cx="1853555" cy="1796150"/>
          </a:xfrm>
          <a:prstGeom prst="rect">
            <a:avLst/>
          </a:prstGeom>
        </p:spPr>
      </p:pic>
      <p:pic>
        <p:nvPicPr>
          <p:cNvPr id="24" name="图片 23" descr="VCG211367569875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6"/>
          <a:srcRect l="-113278" t="-41662" r="-27718" b="-10777"/>
          <a:stretch>
            <a:fillRect/>
          </a:stretch>
        </p:blipFill>
        <p:spPr>
          <a:xfrm flipH="1">
            <a:off x="0" y="5052060"/>
            <a:ext cx="1844676" cy="1806563"/>
          </a:xfrm>
          <a:prstGeom prst="rect">
            <a:avLst/>
          </a:prstGeom>
        </p:spPr>
      </p:pic>
      <p:sp>
        <p:nvSpPr>
          <p:cNvPr id="65" name="稻壳儿：耗崽 1-5"/>
          <p:cNvSpPr txBox="1"/>
          <p:nvPr>
            <p:custDataLst>
              <p:tags r:id="rId7"/>
            </p:custDataLst>
          </p:nvPr>
        </p:nvSpPr>
        <p:spPr>
          <a:xfrm>
            <a:off x="11609070" y="6433503"/>
            <a:ext cx="197485" cy="168910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en-US" altLang="zh-CN" sz="1100" b="0" i="0" u="none" strike="noStrike" kern="1200" cap="none" spc="0" normalizeH="0" baseline="0" noProof="0" dirty="0">
                <a:ln>
                  <a:noFill/>
                </a:ln>
                <a:solidFill>
                  <a:schemeClr val="lt1">
                    <a:lumMod val="50000"/>
                  </a:schemeClr>
                </a:solidFill>
                <a:effectLst/>
                <a:uLnTx/>
                <a:uFillTx/>
                <a:latin typeface="汉仪中黑 简" panose="00020600040101010101" charset="-122"/>
                <a:ea typeface="汉仪中黑 简" panose="00020600040101010101" charset="-122"/>
                <a:cs typeface="+mn-ea"/>
                <a:sym typeface="汉仪中黑S" panose="00020600040101010101" pitchFamily="18" charset="-122"/>
              </a:rPr>
              <a:t>04</a:t>
            </a:r>
            <a:endParaRPr kumimoji="0" lang="en-US" altLang="zh-CN" sz="1100" b="0" i="0" u="none" strike="noStrike" kern="1200" cap="none" spc="0" normalizeH="0" baseline="0" noProof="0" dirty="0">
              <a:ln>
                <a:noFill/>
              </a:ln>
              <a:solidFill>
                <a:schemeClr val="lt1">
                  <a:lumMod val="50000"/>
                </a:schemeClr>
              </a:solidFill>
              <a:effectLst/>
              <a:uLnTx/>
              <a:uFillTx/>
              <a:latin typeface="汉仪中黑 简" panose="00020600040101010101" charset="-122"/>
              <a:ea typeface="汉仪中黑 简" panose="00020600040101010101" charset="-122"/>
              <a:cs typeface="+mn-ea"/>
              <a:sym typeface="汉仪中黑S" panose="00020600040101010101" pitchFamily="18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2313305" y="759460"/>
            <a:ext cx="8022590" cy="526224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indent="0" fontAlgn="auto">
              <a:lnSpc>
                <a:spcPct val="100000"/>
              </a:lnSpc>
            </a:pPr>
            <a:r>
              <a:rPr lang="en-US" altLang="zh-CN" sz="1600"/>
              <a:t> fl oat average()                                   /* </a:t>
            </a:r>
            <a:r>
              <a:rPr lang="zh-CN" altLang="en-US" sz="1600"/>
              <a:t>个人成绩平均值计算模块</a:t>
            </a:r>
            <a:r>
              <a:rPr lang="en-US" altLang="zh-CN" sz="1600"/>
              <a:t> */</a:t>
            </a:r>
            <a:endParaRPr lang="en-US" altLang="zh-CN" sz="1600"/>
          </a:p>
          <a:p>
            <a:pPr indent="0" fontAlgn="auto">
              <a:lnSpc>
                <a:spcPct val="100000"/>
              </a:lnSpc>
            </a:pPr>
            <a:r>
              <a:rPr lang="en-US" altLang="zh-CN" sz="1600"/>
              <a:t> {</a:t>
            </a:r>
            <a:endParaRPr lang="en-US" altLang="zh-CN" sz="1600"/>
          </a:p>
          <a:p>
            <a:pPr indent="0" fontAlgn="auto">
              <a:lnSpc>
                <a:spcPct val="100000"/>
              </a:lnSpc>
            </a:pPr>
            <a:r>
              <a:rPr lang="en-US" altLang="zh-CN" sz="1600"/>
              <a:t> int i,j; fl oat sum;</a:t>
            </a:r>
            <a:endParaRPr lang="en-US" altLang="zh-CN" sz="1600"/>
          </a:p>
          <a:p>
            <a:pPr indent="0" fontAlgn="auto">
              <a:lnSpc>
                <a:spcPct val="100000"/>
              </a:lnSpc>
            </a:pPr>
            <a:r>
              <a:rPr lang="en-US" altLang="zh-CN" sz="1600"/>
              <a:t> FILE *fp; fp=fopen("stud","rb");</a:t>
            </a:r>
            <a:endParaRPr lang="en-US" altLang="zh-CN" sz="1600"/>
          </a:p>
          <a:p>
            <a:pPr indent="0" fontAlgn="auto">
              <a:lnSpc>
                <a:spcPct val="100000"/>
              </a:lnSpc>
            </a:pPr>
            <a:r>
              <a:rPr lang="en-US" altLang="zh-CN" sz="1600"/>
              <a:t> for(i=0;i&lt;N;i++)fread(&amp;s[i],sizeof(struct student),1,fp);</a:t>
            </a:r>
            <a:endParaRPr lang="en-US" altLang="zh-CN" sz="1600"/>
          </a:p>
          <a:p>
            <a:pPr indent="0" fontAlgn="auto">
              <a:lnSpc>
                <a:spcPct val="100000"/>
              </a:lnSpc>
            </a:pPr>
            <a:r>
              <a:rPr lang="en-US" altLang="zh-CN" sz="1600"/>
              <a:t> for(i=0;i&lt;N;i++)</a:t>
            </a:r>
            <a:endParaRPr lang="en-US" altLang="zh-CN" sz="1600"/>
          </a:p>
          <a:p>
            <a:pPr indent="0" fontAlgn="auto">
              <a:lnSpc>
                <a:spcPct val="100000"/>
              </a:lnSpc>
            </a:pPr>
            <a:r>
              <a:rPr lang="en-US" altLang="zh-CN" sz="1600"/>
              <a:t> {</a:t>
            </a:r>
            <a:endParaRPr lang="en-US" altLang="zh-CN" sz="1600"/>
          </a:p>
          <a:p>
            <a:pPr indent="0" fontAlgn="auto">
              <a:lnSpc>
                <a:spcPct val="100000"/>
              </a:lnSpc>
            </a:pPr>
            <a:r>
              <a:rPr lang="en-US" altLang="zh-CN" sz="1600"/>
              <a:t> sum=0;</a:t>
            </a:r>
            <a:endParaRPr lang="en-US" altLang="zh-CN" sz="1600"/>
          </a:p>
          <a:p>
            <a:pPr indent="0" fontAlgn="auto">
              <a:lnSpc>
                <a:spcPct val="100000"/>
              </a:lnSpc>
            </a:pPr>
            <a:r>
              <a:rPr lang="en-US" altLang="zh-CN" sz="1600"/>
              <a:t> for(j=0;j&lt;5;j++)</a:t>
            </a:r>
            <a:endParaRPr lang="en-US" altLang="zh-CN" sz="1600"/>
          </a:p>
          <a:p>
            <a:pPr indent="0" fontAlgn="auto">
              <a:lnSpc>
                <a:spcPct val="100000"/>
              </a:lnSpc>
            </a:pPr>
            <a:r>
              <a:rPr lang="en-US" altLang="zh-CN" sz="1600"/>
              <a:t> sum+=s[i].score[j]; </a:t>
            </a:r>
            <a:endParaRPr lang="en-US" altLang="zh-CN" sz="1600"/>
          </a:p>
          <a:p>
            <a:pPr indent="0" fontAlgn="auto">
              <a:lnSpc>
                <a:spcPct val="100000"/>
              </a:lnSpc>
            </a:pPr>
            <a:r>
              <a:rPr lang="en-US" altLang="zh-CN" sz="1600"/>
              <a:t> stu[i].aver=sum/5;</a:t>
            </a:r>
            <a:endParaRPr lang="en-US" altLang="zh-CN" sz="1600"/>
          </a:p>
          <a:p>
            <a:pPr indent="0" fontAlgn="auto">
              <a:lnSpc>
                <a:spcPct val="100000"/>
              </a:lnSpc>
            </a:pPr>
            <a:r>
              <a:rPr lang="en-US" altLang="zh-CN" sz="1600"/>
              <a:t> }</a:t>
            </a:r>
            <a:endParaRPr lang="en-US" altLang="zh-CN" sz="1600"/>
          </a:p>
          <a:p>
            <a:pPr indent="0" fontAlgn="auto">
              <a:lnSpc>
                <a:spcPct val="100000"/>
              </a:lnSpc>
            </a:pPr>
            <a:r>
              <a:rPr lang="en-US" altLang="zh-CN" sz="1600"/>
              <a:t> printf("****************** </a:t>
            </a:r>
            <a:r>
              <a:rPr lang="zh-CN" altLang="en-US" sz="1600"/>
              <a:t>学生平均成绩</a:t>
            </a:r>
            <a:r>
              <a:rPr lang="en-US" altLang="zh-CN" sz="1600"/>
              <a:t> ******************\n\n");</a:t>
            </a:r>
            <a:endParaRPr lang="en-US" altLang="zh-CN" sz="1600"/>
          </a:p>
          <a:p>
            <a:pPr indent="0" fontAlgn="auto">
              <a:lnSpc>
                <a:spcPct val="100000"/>
              </a:lnSpc>
            </a:pPr>
            <a:r>
              <a:rPr lang="en-US" altLang="zh-CN" sz="1600"/>
              <a:t> printf(" </a:t>
            </a:r>
            <a:r>
              <a:rPr lang="zh-CN" altLang="en-US" sz="1600"/>
              <a:t>学号</a:t>
            </a:r>
            <a:r>
              <a:rPr lang="en-US" altLang="zh-CN" sz="1600"/>
              <a:t> \t </a:t>
            </a:r>
            <a:r>
              <a:rPr lang="zh-CN" altLang="en-US" sz="1600"/>
              <a:t>姓名</a:t>
            </a:r>
            <a:r>
              <a:rPr lang="en-US" altLang="zh-CN" sz="1600"/>
              <a:t> \t </a:t>
            </a:r>
            <a:r>
              <a:rPr lang="zh-CN" altLang="en-US" sz="1600"/>
              <a:t>成绩</a:t>
            </a:r>
            <a:r>
              <a:rPr lang="en-US" altLang="zh-CN" sz="1600"/>
              <a:t> 1\t </a:t>
            </a:r>
            <a:r>
              <a:rPr lang="zh-CN" altLang="en-US" sz="1600"/>
              <a:t>成绩</a:t>
            </a:r>
            <a:r>
              <a:rPr lang="en-US" altLang="zh-CN" sz="1600"/>
              <a:t> 2\t </a:t>
            </a:r>
            <a:r>
              <a:rPr lang="zh-CN" altLang="en-US" sz="1600"/>
              <a:t>成绩</a:t>
            </a:r>
            <a:r>
              <a:rPr lang="en-US" altLang="zh-CN" sz="1600"/>
              <a:t> 3\t </a:t>
            </a:r>
            <a:r>
              <a:rPr lang="zh-CN" altLang="en-US" sz="1600"/>
              <a:t>成绩</a:t>
            </a:r>
            <a:r>
              <a:rPr lang="en-US" altLang="zh-CN" sz="1600"/>
              <a:t> 4\t </a:t>
            </a:r>
            <a:r>
              <a:rPr lang="zh-CN" altLang="en-US" sz="1600"/>
              <a:t>成绩</a:t>
            </a:r>
            <a:r>
              <a:rPr lang="en-US" altLang="zh-CN" sz="1600"/>
              <a:t> 5\t </a:t>
            </a:r>
            <a:r>
              <a:rPr lang="zh-CN" altLang="en-US" sz="1600"/>
              <a:t>平均成绩</a:t>
            </a:r>
            <a:r>
              <a:rPr lang="en-US" altLang="zh-CN" sz="1600"/>
              <a:t>\n");</a:t>
            </a:r>
            <a:endParaRPr lang="en-US" altLang="zh-CN" sz="1600"/>
          </a:p>
          <a:p>
            <a:pPr indent="0" fontAlgn="auto">
              <a:lnSpc>
                <a:spcPct val="100000"/>
              </a:lnSpc>
            </a:pPr>
            <a:r>
              <a:rPr lang="en-US" altLang="zh-CN" sz="1600"/>
              <a:t> for(i=0;i&lt;N;i++)</a:t>
            </a:r>
            <a:endParaRPr lang="en-US" altLang="zh-CN" sz="1600"/>
          </a:p>
          <a:p>
            <a:pPr indent="0" fontAlgn="auto">
              <a:lnSpc>
                <a:spcPct val="100000"/>
              </a:lnSpc>
            </a:pPr>
            <a:r>
              <a:rPr lang="en-US" altLang="zh-CN" sz="1600"/>
              <a:t> {</a:t>
            </a:r>
            <a:endParaRPr lang="en-US" altLang="zh-CN" sz="1600"/>
          </a:p>
          <a:p>
            <a:pPr indent="0" fontAlgn="auto">
              <a:lnSpc>
                <a:spcPct val="100000"/>
              </a:lnSpc>
            </a:pPr>
            <a:r>
              <a:rPr lang="en-US" altLang="zh-CN" sz="1600"/>
              <a:t> printf("%s\t%s\t",s[i].num,s[i].name);</a:t>
            </a:r>
            <a:endParaRPr lang="en-US" altLang="zh-CN" sz="1600"/>
          </a:p>
          <a:p>
            <a:pPr indent="0" fontAlgn="auto">
              <a:lnSpc>
                <a:spcPct val="100000"/>
              </a:lnSpc>
            </a:pPr>
            <a:r>
              <a:rPr lang="en-US" altLang="zh-CN" sz="1600"/>
              <a:t> for(j=0;j&lt;5;j++)</a:t>
            </a:r>
            <a:endParaRPr lang="en-US" altLang="zh-CN" sz="1600"/>
          </a:p>
          <a:p>
            <a:pPr indent="0" fontAlgn="auto">
              <a:lnSpc>
                <a:spcPct val="100000"/>
              </a:lnSpc>
            </a:pPr>
            <a:r>
              <a:rPr lang="en-US" altLang="zh-CN" sz="1600"/>
              <a:t> printf("%.2f\t",s[i].score[j]);</a:t>
            </a:r>
            <a:endParaRPr lang="en-US" altLang="zh-CN" sz="1600"/>
          </a:p>
          <a:p>
            <a:pPr indent="0" fontAlgn="auto">
              <a:lnSpc>
                <a:spcPct val="100000"/>
              </a:lnSpc>
            </a:pPr>
            <a:r>
              <a:rPr lang="en-US" altLang="zh-CN" sz="1600"/>
              <a:t> printf("%.2f\n",stu[i].aver);</a:t>
            </a:r>
            <a:endParaRPr lang="en-US" altLang="zh-CN" sz="1600"/>
          </a:p>
          <a:p>
            <a:pPr indent="0" fontAlgn="auto">
              <a:lnSpc>
                <a:spcPct val="100000"/>
              </a:lnSpc>
            </a:pPr>
            <a:r>
              <a:rPr lang="en-US" altLang="zh-CN" sz="1600"/>
              <a:t> }</a:t>
            </a:r>
            <a:endParaRPr lang="en-US" altLang="zh-CN" sz="1600"/>
          </a:p>
        </p:txBody>
      </p:sp>
    </p:spTree>
    <p:custDataLst>
      <p:tags r:id="rId8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">
            <a:alphaModFix amt="97000"/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VCG211367570136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">
            <a:alphaModFix amt="97000"/>
          </a:blip>
          <a:srcRect t="-1051"/>
          <a:stretch>
            <a:fillRect/>
          </a:stretch>
        </p:blipFill>
        <p:spPr>
          <a:xfrm>
            <a:off x="598368" y="219393"/>
            <a:ext cx="11030177" cy="6346824"/>
          </a:xfrm>
          <a:prstGeom prst="rect">
            <a:avLst/>
          </a:prstGeom>
        </p:spPr>
      </p:pic>
      <p:pic>
        <p:nvPicPr>
          <p:cNvPr id="2" name="图片 1" descr="VCG211367569875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rcRect l="75733" t="-841" r="-6264" b="68826"/>
          <a:stretch>
            <a:fillRect/>
          </a:stretch>
        </p:blipFill>
        <p:spPr>
          <a:xfrm>
            <a:off x="10335257" y="0"/>
            <a:ext cx="1853555" cy="1796150"/>
          </a:xfrm>
          <a:prstGeom prst="rect">
            <a:avLst/>
          </a:prstGeom>
        </p:spPr>
      </p:pic>
      <p:pic>
        <p:nvPicPr>
          <p:cNvPr id="24" name="图片 23" descr="VCG211367569875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6"/>
          <a:srcRect l="-113278" t="-41662" r="-27718" b="-10777"/>
          <a:stretch>
            <a:fillRect/>
          </a:stretch>
        </p:blipFill>
        <p:spPr>
          <a:xfrm flipH="1">
            <a:off x="0" y="5052060"/>
            <a:ext cx="1844676" cy="1806563"/>
          </a:xfrm>
          <a:prstGeom prst="rect">
            <a:avLst/>
          </a:prstGeom>
        </p:spPr>
      </p:pic>
      <p:sp>
        <p:nvSpPr>
          <p:cNvPr id="65" name="稻壳儿：耗崽 1-5"/>
          <p:cNvSpPr txBox="1"/>
          <p:nvPr>
            <p:custDataLst>
              <p:tags r:id="rId7"/>
            </p:custDataLst>
          </p:nvPr>
        </p:nvSpPr>
        <p:spPr>
          <a:xfrm>
            <a:off x="11609070" y="6433503"/>
            <a:ext cx="197485" cy="168910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en-US" altLang="zh-CN" sz="1100" b="0" i="0" u="none" strike="noStrike" kern="1200" cap="none" spc="0" normalizeH="0" baseline="0" noProof="0" dirty="0">
                <a:ln>
                  <a:noFill/>
                </a:ln>
                <a:solidFill>
                  <a:schemeClr val="lt1">
                    <a:lumMod val="50000"/>
                  </a:schemeClr>
                </a:solidFill>
                <a:effectLst/>
                <a:uLnTx/>
                <a:uFillTx/>
                <a:latin typeface="汉仪中黑 简" panose="00020600040101010101" charset="-122"/>
                <a:ea typeface="汉仪中黑 简" panose="00020600040101010101" charset="-122"/>
                <a:cs typeface="+mn-ea"/>
                <a:sym typeface="汉仪中黑S" panose="00020600040101010101" pitchFamily="18" charset="-122"/>
              </a:rPr>
              <a:t>04</a:t>
            </a:r>
            <a:endParaRPr kumimoji="0" lang="en-US" altLang="zh-CN" sz="1100" b="0" i="0" u="none" strike="noStrike" kern="1200" cap="none" spc="0" normalizeH="0" baseline="0" noProof="0" dirty="0">
              <a:ln>
                <a:noFill/>
              </a:ln>
              <a:solidFill>
                <a:schemeClr val="lt1">
                  <a:lumMod val="50000"/>
                </a:schemeClr>
              </a:solidFill>
              <a:effectLst/>
              <a:uLnTx/>
              <a:uFillTx/>
              <a:latin typeface="汉仪中黑 简" panose="00020600040101010101" charset="-122"/>
              <a:ea typeface="汉仪中黑 简" panose="00020600040101010101" charset="-122"/>
              <a:cs typeface="+mn-ea"/>
              <a:sym typeface="汉仪中黑S" panose="00020600040101010101" pitchFamily="18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982345" y="352425"/>
            <a:ext cx="5828665" cy="624713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indent="0" fontAlgn="auto">
              <a:lnSpc>
                <a:spcPct val="100000"/>
              </a:lnSpc>
            </a:pPr>
            <a:r>
              <a:rPr lang="en-US" altLang="zh-CN" sz="1600">
                <a:sym typeface="+mn-ea"/>
              </a:rPr>
              <a:t>for(i=0;i&lt;N;i++)</a:t>
            </a:r>
            <a:endParaRPr lang="en-US" altLang="zh-CN" sz="1600"/>
          </a:p>
          <a:p>
            <a:pPr indent="0" fontAlgn="auto">
              <a:lnSpc>
                <a:spcPct val="100000"/>
              </a:lnSpc>
            </a:pPr>
            <a:r>
              <a:rPr lang="en-US" altLang="zh-CN" sz="1600">
                <a:sym typeface="+mn-ea"/>
              </a:rPr>
              <a:t> fwrite(&amp;s[i],sizeof(struct student),1,fp);</a:t>
            </a:r>
            <a:endParaRPr lang="en-US" altLang="zh-CN" sz="1600"/>
          </a:p>
          <a:p>
            <a:pPr indent="0" fontAlgn="auto">
              <a:lnSpc>
                <a:spcPct val="100000"/>
              </a:lnSpc>
            </a:pPr>
            <a:r>
              <a:rPr lang="en-US" altLang="zh-CN" sz="1600">
                <a:sym typeface="+mn-ea"/>
              </a:rPr>
              <a:t> printf("\n\n");</a:t>
            </a:r>
            <a:endParaRPr lang="en-US" altLang="zh-CN" sz="1600"/>
          </a:p>
          <a:p>
            <a:pPr indent="0" fontAlgn="auto">
              <a:lnSpc>
                <a:spcPct val="100000"/>
              </a:lnSpc>
            </a:pPr>
            <a:r>
              <a:rPr lang="en-US" altLang="zh-CN" sz="1600">
                <a:sym typeface="+mn-ea"/>
              </a:rPr>
              <a:t> fclose(fp);</a:t>
            </a:r>
            <a:endParaRPr lang="en-US" altLang="zh-CN" sz="1600"/>
          </a:p>
          <a:p>
            <a:pPr indent="0" fontAlgn="auto">
              <a:lnSpc>
                <a:spcPct val="100000"/>
              </a:lnSpc>
            </a:pPr>
            <a:r>
              <a:rPr lang="en-US" altLang="zh-CN" sz="1600">
                <a:sym typeface="+mn-ea"/>
              </a:rPr>
              <a:t> }</a:t>
            </a:r>
            <a:endParaRPr lang="en-US" altLang="zh-CN" sz="1600"/>
          </a:p>
          <a:p>
            <a:pPr indent="0" fontAlgn="auto">
              <a:lnSpc>
                <a:spcPct val="100000"/>
              </a:lnSpc>
            </a:pPr>
            <a:r>
              <a:rPr lang="en-US" altLang="zh-CN" sz="1600">
                <a:sym typeface="+mn-ea"/>
              </a:rPr>
              <a:t> fl oat allaverage() /* </a:t>
            </a:r>
            <a:r>
              <a:rPr lang="zh-CN" altLang="en-US" sz="1600">
                <a:sym typeface="+mn-ea"/>
              </a:rPr>
              <a:t>各科成绩平均值计算模块</a:t>
            </a:r>
            <a:r>
              <a:rPr lang="en-US" altLang="zh-CN" sz="1600">
                <a:sym typeface="+mn-ea"/>
              </a:rPr>
              <a:t> */</a:t>
            </a:r>
            <a:endParaRPr lang="en-US" altLang="zh-CN" sz="1600"/>
          </a:p>
          <a:p>
            <a:pPr indent="0" fontAlgn="auto">
              <a:lnSpc>
                <a:spcPct val="100000"/>
              </a:lnSpc>
            </a:pPr>
            <a:r>
              <a:rPr lang="en-US" altLang="zh-CN" sz="1600">
                <a:sym typeface="+mn-ea"/>
              </a:rPr>
              <a:t> {</a:t>
            </a:r>
            <a:endParaRPr lang="en-US" altLang="zh-CN" sz="1600"/>
          </a:p>
          <a:p>
            <a:pPr indent="0" fontAlgn="auto">
              <a:lnSpc>
                <a:spcPct val="100000"/>
              </a:lnSpc>
            </a:pPr>
            <a:r>
              <a:rPr lang="en-US" altLang="zh-CN" sz="1600">
                <a:sym typeface="+mn-ea"/>
              </a:rPr>
              <a:t> int i,j;</a:t>
            </a:r>
            <a:endParaRPr lang="en-US" altLang="zh-CN" sz="1600"/>
          </a:p>
          <a:p>
            <a:pPr indent="0" fontAlgn="auto">
              <a:lnSpc>
                <a:spcPct val="100000"/>
              </a:lnSpc>
            </a:pPr>
            <a:r>
              <a:rPr lang="en-US" altLang="zh-CN" sz="1600">
                <a:sym typeface="+mn-ea"/>
              </a:rPr>
              <a:t> fl oat all[5],sum;</a:t>
            </a:r>
            <a:endParaRPr lang="en-US" altLang="zh-CN" sz="1600"/>
          </a:p>
          <a:p>
            <a:pPr indent="0" fontAlgn="auto">
              <a:lnSpc>
                <a:spcPct val="100000"/>
              </a:lnSpc>
            </a:pPr>
            <a:r>
              <a:rPr lang="en-US" altLang="zh-CN" sz="1600">
                <a:sym typeface="+mn-ea"/>
              </a:rPr>
              <a:t> FILE *fp;</a:t>
            </a:r>
            <a:endParaRPr lang="en-US" altLang="zh-CN" sz="1600"/>
          </a:p>
          <a:p>
            <a:pPr indent="0" fontAlgn="auto">
              <a:lnSpc>
                <a:spcPct val="100000"/>
              </a:lnSpc>
            </a:pPr>
            <a:r>
              <a:rPr lang="en-US" altLang="zh-CN" sz="1600">
                <a:sym typeface="+mn-ea"/>
              </a:rPr>
              <a:t> fp=fopen("stud","rb");</a:t>
            </a:r>
            <a:endParaRPr lang="en-US" altLang="zh-CN" sz="1600"/>
          </a:p>
          <a:p>
            <a:pPr indent="0" fontAlgn="auto">
              <a:lnSpc>
                <a:spcPct val="100000"/>
              </a:lnSpc>
            </a:pPr>
            <a:r>
              <a:rPr lang="en-US" altLang="zh-CN" sz="1600">
                <a:sym typeface="+mn-ea"/>
              </a:rPr>
              <a:t> for(i=0;i&lt;N;i++)</a:t>
            </a:r>
            <a:endParaRPr lang="en-US" altLang="zh-CN" sz="1600"/>
          </a:p>
          <a:p>
            <a:pPr indent="0" fontAlgn="auto">
              <a:lnSpc>
                <a:spcPct val="100000"/>
              </a:lnSpc>
            </a:pPr>
            <a:r>
              <a:rPr lang="en-US" altLang="zh-CN" sz="1600">
                <a:sym typeface="+mn-ea"/>
              </a:rPr>
              <a:t> fread(&amp;s[i],sizeof(struct student),1,fp);</a:t>
            </a:r>
            <a:endParaRPr lang="en-US" altLang="zh-CN" sz="1600"/>
          </a:p>
          <a:p>
            <a:pPr indent="0" fontAlgn="auto">
              <a:lnSpc>
                <a:spcPct val="100000"/>
              </a:lnSpc>
            </a:pPr>
            <a:r>
              <a:rPr lang="en-US" altLang="zh-CN" sz="1600">
                <a:sym typeface="+mn-ea"/>
              </a:rPr>
              <a:t> for(i=0;i&lt;5;i++)</a:t>
            </a:r>
            <a:endParaRPr lang="en-US" altLang="zh-CN" sz="1600"/>
          </a:p>
          <a:p>
            <a:pPr indent="0" fontAlgn="auto">
              <a:lnSpc>
                <a:spcPct val="100000"/>
              </a:lnSpc>
            </a:pPr>
            <a:r>
              <a:rPr lang="en-US" altLang="zh-CN" sz="1600">
                <a:sym typeface="+mn-ea"/>
              </a:rPr>
              <a:t> {</a:t>
            </a:r>
            <a:endParaRPr lang="en-US" altLang="zh-CN" sz="1600"/>
          </a:p>
          <a:p>
            <a:pPr indent="0" fontAlgn="auto">
              <a:lnSpc>
                <a:spcPct val="100000"/>
              </a:lnSpc>
            </a:pPr>
            <a:r>
              <a:rPr lang="en-US" altLang="zh-CN" sz="1600">
                <a:sym typeface="+mn-ea"/>
              </a:rPr>
              <a:t> sum=0;</a:t>
            </a:r>
            <a:endParaRPr lang="en-US" altLang="zh-CN" sz="1600"/>
          </a:p>
          <a:p>
            <a:pPr indent="0" fontAlgn="auto">
              <a:lnSpc>
                <a:spcPct val="100000"/>
              </a:lnSpc>
            </a:pPr>
            <a:r>
              <a:rPr lang="en-US" altLang="zh-CN" sz="1600">
                <a:sym typeface="+mn-ea"/>
              </a:rPr>
              <a:t> for(j=0;j&lt;5;j++)</a:t>
            </a:r>
            <a:endParaRPr lang="en-US" altLang="zh-CN" sz="1600"/>
          </a:p>
          <a:p>
            <a:pPr indent="0" fontAlgn="auto">
              <a:lnSpc>
                <a:spcPct val="100000"/>
              </a:lnSpc>
            </a:pPr>
            <a:r>
              <a:rPr lang="en-US" altLang="zh-CN" sz="1600">
                <a:sym typeface="+mn-ea"/>
              </a:rPr>
              <a:t> sum+=s[j].score[i]; </a:t>
            </a:r>
            <a:endParaRPr lang="en-US" altLang="zh-CN" sz="1600"/>
          </a:p>
          <a:p>
            <a:pPr indent="0" fontAlgn="auto">
              <a:lnSpc>
                <a:spcPct val="100000"/>
              </a:lnSpc>
            </a:pPr>
            <a:r>
              <a:rPr lang="en-US" altLang="zh-CN" sz="1600">
                <a:sym typeface="+mn-ea"/>
              </a:rPr>
              <a:t> all[i] =(fl oat)sum/N;</a:t>
            </a:r>
            <a:endParaRPr lang="en-US" altLang="zh-CN" sz="1600"/>
          </a:p>
          <a:p>
            <a:pPr indent="0" fontAlgn="auto">
              <a:lnSpc>
                <a:spcPct val="100000"/>
              </a:lnSpc>
            </a:pPr>
            <a:r>
              <a:rPr lang="en-US" altLang="zh-CN" sz="1600">
                <a:sym typeface="+mn-ea"/>
              </a:rPr>
              <a:t> }</a:t>
            </a:r>
            <a:endParaRPr lang="en-US" altLang="zh-CN" sz="1600"/>
          </a:p>
          <a:p>
            <a:pPr indent="0" fontAlgn="auto">
              <a:lnSpc>
                <a:spcPct val="100000"/>
              </a:lnSpc>
            </a:pPr>
            <a:r>
              <a:rPr lang="en-US" altLang="zh-CN" sz="1600">
                <a:sym typeface="+mn-ea"/>
              </a:rPr>
              <a:t> printf("******************* </a:t>
            </a:r>
            <a:r>
              <a:rPr lang="zh-CN" altLang="en-US" sz="1600">
                <a:sym typeface="+mn-ea"/>
              </a:rPr>
              <a:t>各科平均成绩</a:t>
            </a:r>
            <a:r>
              <a:rPr lang="en-US" altLang="zh-CN" sz="1600">
                <a:sym typeface="+mn-ea"/>
              </a:rPr>
              <a:t> *******************\n\n");</a:t>
            </a:r>
            <a:endParaRPr lang="en-US" altLang="zh-CN" sz="1600"/>
          </a:p>
          <a:p>
            <a:pPr indent="0" fontAlgn="auto">
              <a:lnSpc>
                <a:spcPct val="100000"/>
              </a:lnSpc>
            </a:pPr>
            <a:r>
              <a:rPr lang="en-US" altLang="zh-CN" sz="1600">
                <a:sym typeface="+mn-ea"/>
              </a:rPr>
              <a:t> printf(" </a:t>
            </a:r>
            <a:r>
              <a:rPr lang="zh-CN" altLang="en-US" sz="1600">
                <a:sym typeface="+mn-ea"/>
              </a:rPr>
              <a:t>学号</a:t>
            </a:r>
            <a:r>
              <a:rPr lang="en-US" altLang="zh-CN" sz="1600">
                <a:sym typeface="+mn-ea"/>
              </a:rPr>
              <a:t> \t </a:t>
            </a:r>
            <a:r>
              <a:rPr lang="zh-CN" altLang="en-US" sz="1600">
                <a:sym typeface="+mn-ea"/>
              </a:rPr>
              <a:t>姓名</a:t>
            </a:r>
            <a:r>
              <a:rPr lang="en-US" altLang="zh-CN" sz="1600">
                <a:sym typeface="+mn-ea"/>
              </a:rPr>
              <a:t> \t </a:t>
            </a:r>
            <a:r>
              <a:rPr lang="zh-CN" altLang="en-US" sz="1600">
                <a:sym typeface="+mn-ea"/>
              </a:rPr>
              <a:t>成绩</a:t>
            </a:r>
            <a:r>
              <a:rPr lang="en-US" altLang="zh-CN" sz="1600">
                <a:sym typeface="+mn-ea"/>
              </a:rPr>
              <a:t> 1\t </a:t>
            </a:r>
            <a:r>
              <a:rPr lang="zh-CN" altLang="en-US" sz="1600">
                <a:sym typeface="+mn-ea"/>
              </a:rPr>
              <a:t>成绩</a:t>
            </a:r>
            <a:r>
              <a:rPr lang="en-US" altLang="zh-CN" sz="1600">
                <a:sym typeface="+mn-ea"/>
              </a:rPr>
              <a:t> 2\t </a:t>
            </a:r>
            <a:r>
              <a:rPr lang="zh-CN" altLang="en-US" sz="1600">
                <a:sym typeface="+mn-ea"/>
              </a:rPr>
              <a:t>成绩</a:t>
            </a:r>
            <a:r>
              <a:rPr lang="en-US" altLang="zh-CN" sz="1600">
                <a:sym typeface="+mn-ea"/>
              </a:rPr>
              <a:t> 3\t </a:t>
            </a:r>
            <a:r>
              <a:rPr lang="zh-CN" altLang="en-US" sz="1600">
                <a:sym typeface="+mn-ea"/>
              </a:rPr>
              <a:t>成绩</a:t>
            </a:r>
            <a:r>
              <a:rPr lang="en-US" altLang="zh-CN" sz="1600">
                <a:sym typeface="+mn-ea"/>
              </a:rPr>
              <a:t> 4\t </a:t>
            </a:r>
            <a:r>
              <a:rPr lang="zh-CN" altLang="en-US" sz="1600">
                <a:sym typeface="+mn-ea"/>
              </a:rPr>
              <a:t>成绩</a:t>
            </a:r>
            <a:r>
              <a:rPr lang="en-US" altLang="zh-CN" sz="1600">
                <a:sym typeface="+mn-ea"/>
              </a:rPr>
              <a:t> 5\t </a:t>
            </a:r>
            <a:r>
              <a:rPr lang="zh-CN" altLang="en-US" sz="1600">
                <a:sym typeface="+mn-ea"/>
              </a:rPr>
              <a:t>平均成绩</a:t>
            </a:r>
            <a:r>
              <a:rPr lang="en-US" altLang="zh-CN" sz="1600">
                <a:sym typeface="+mn-ea"/>
              </a:rPr>
              <a:t>\n");</a:t>
            </a:r>
            <a:endParaRPr lang="en-US" altLang="zh-CN" sz="1600"/>
          </a:p>
          <a:p>
            <a:pPr indent="0" fontAlgn="auto">
              <a:lnSpc>
                <a:spcPct val="100000"/>
              </a:lnSpc>
            </a:pPr>
            <a:r>
              <a:rPr lang="en-US" altLang="zh-CN" sz="1600">
                <a:sym typeface="+mn-ea"/>
              </a:rPr>
              <a:t> for(i=0;i&lt;N;i++)</a:t>
            </a:r>
            <a:endParaRPr lang="en-US" altLang="zh-CN" sz="1600"/>
          </a:p>
          <a:p>
            <a:pPr indent="0" fontAlgn="auto">
              <a:lnSpc>
                <a:spcPct val="100000"/>
              </a:lnSpc>
            </a:pPr>
            <a:r>
              <a:rPr lang="en-US" altLang="zh-CN" sz="1600">
                <a:sym typeface="+mn-ea"/>
              </a:rPr>
              <a:t> {</a:t>
            </a:r>
            <a:endParaRPr lang="en-US" altLang="zh-CN" sz="1600"/>
          </a:p>
        </p:txBody>
      </p:sp>
      <p:sp>
        <p:nvSpPr>
          <p:cNvPr id="4" name="文本框 3"/>
          <p:cNvSpPr txBox="1"/>
          <p:nvPr/>
        </p:nvSpPr>
        <p:spPr>
          <a:xfrm>
            <a:off x="6811010" y="352425"/>
            <a:ext cx="4773295" cy="624713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indent="0" fontAlgn="auto">
              <a:lnSpc>
                <a:spcPct val="100000"/>
              </a:lnSpc>
            </a:pPr>
            <a:r>
              <a:rPr lang="en-US" altLang="zh-CN" sz="1600">
                <a:sym typeface="+mn-ea"/>
              </a:rPr>
              <a:t>printf("%s\t%s\t", s[i].num,s[i].name);</a:t>
            </a:r>
            <a:endParaRPr lang="en-US" altLang="zh-CN" sz="1600"/>
          </a:p>
          <a:p>
            <a:pPr indent="0" fontAlgn="auto">
              <a:lnSpc>
                <a:spcPct val="100000"/>
              </a:lnSpc>
            </a:pPr>
            <a:r>
              <a:rPr lang="en-US" altLang="zh-CN" sz="1600">
                <a:sym typeface="+mn-ea"/>
              </a:rPr>
              <a:t> for(j=0;j&lt;5;j++)</a:t>
            </a:r>
            <a:endParaRPr lang="en-US" altLang="zh-CN" sz="1600"/>
          </a:p>
          <a:p>
            <a:pPr indent="0" fontAlgn="auto">
              <a:lnSpc>
                <a:spcPct val="100000"/>
              </a:lnSpc>
            </a:pPr>
            <a:r>
              <a:rPr lang="en-US" altLang="zh-CN" sz="1600">
                <a:sym typeface="+mn-ea"/>
              </a:rPr>
              <a:t> printf("%.2f\t",s[i].score[j]);</a:t>
            </a:r>
            <a:endParaRPr lang="en-US" altLang="zh-CN" sz="1600"/>
          </a:p>
          <a:p>
            <a:pPr indent="0" fontAlgn="auto">
              <a:lnSpc>
                <a:spcPct val="100000"/>
              </a:lnSpc>
            </a:pPr>
            <a:r>
              <a:rPr lang="en-US" altLang="zh-CN" sz="1600">
                <a:sym typeface="+mn-ea"/>
              </a:rPr>
              <a:t> printf("%.2f\n",stu[i].aver);</a:t>
            </a:r>
            <a:endParaRPr lang="en-US" altLang="zh-CN" sz="1600"/>
          </a:p>
          <a:p>
            <a:pPr indent="0" fontAlgn="auto">
              <a:lnSpc>
                <a:spcPct val="100000"/>
              </a:lnSpc>
            </a:pPr>
            <a:r>
              <a:rPr lang="en-US" altLang="zh-CN" sz="1600">
                <a:sym typeface="+mn-ea"/>
              </a:rPr>
              <a:t> }</a:t>
            </a:r>
            <a:endParaRPr lang="en-US" altLang="zh-CN" sz="1600"/>
          </a:p>
          <a:p>
            <a:pPr indent="0" fontAlgn="auto">
              <a:lnSpc>
                <a:spcPct val="100000"/>
              </a:lnSpc>
            </a:pPr>
            <a:r>
              <a:rPr lang="en-US" altLang="zh-CN" sz="1600">
                <a:sym typeface="+mn-ea"/>
              </a:rPr>
              <a:t> printf(" \t \t");</a:t>
            </a:r>
            <a:endParaRPr lang="en-US" altLang="zh-CN" sz="1600"/>
          </a:p>
          <a:p>
            <a:pPr indent="0" fontAlgn="auto">
              <a:lnSpc>
                <a:spcPct val="100000"/>
              </a:lnSpc>
            </a:pPr>
            <a:r>
              <a:rPr lang="en-US" altLang="zh-CN" sz="1600">
                <a:sym typeface="+mn-ea"/>
              </a:rPr>
              <a:t> for(i=0;i&lt;5;i++)</a:t>
            </a:r>
            <a:endParaRPr lang="en-US" altLang="zh-CN" sz="1600"/>
          </a:p>
          <a:p>
            <a:pPr indent="0" fontAlgn="auto">
              <a:lnSpc>
                <a:spcPct val="100000"/>
              </a:lnSpc>
            </a:pPr>
            <a:r>
              <a:rPr lang="en-US" altLang="zh-CN" sz="1600">
                <a:sym typeface="+mn-ea"/>
              </a:rPr>
              <a:t> printf("%.2f\t",all[i]);</a:t>
            </a:r>
            <a:endParaRPr lang="en-US" altLang="zh-CN" sz="1600"/>
          </a:p>
          <a:p>
            <a:pPr indent="0" fontAlgn="auto">
              <a:lnSpc>
                <a:spcPct val="100000"/>
              </a:lnSpc>
            </a:pPr>
            <a:r>
              <a:rPr lang="en-US" altLang="zh-CN" sz="1600">
                <a:sym typeface="+mn-ea"/>
              </a:rPr>
              <a:t> printf("\n\n");</a:t>
            </a:r>
            <a:endParaRPr lang="en-US" altLang="zh-CN" sz="1600"/>
          </a:p>
          <a:p>
            <a:pPr indent="0" fontAlgn="auto">
              <a:lnSpc>
                <a:spcPct val="100000"/>
              </a:lnSpc>
            </a:pPr>
            <a:r>
              <a:rPr lang="en-US" altLang="zh-CN" sz="1600">
                <a:sym typeface="+mn-ea"/>
              </a:rPr>
              <a:t> fclose(fp);</a:t>
            </a:r>
            <a:endParaRPr lang="en-US" altLang="zh-CN" sz="1600"/>
          </a:p>
          <a:p>
            <a:pPr indent="0" fontAlgn="auto">
              <a:lnSpc>
                <a:spcPct val="100000"/>
              </a:lnSpc>
            </a:pPr>
            <a:r>
              <a:rPr lang="en-US" altLang="zh-CN" sz="1600">
                <a:sym typeface="+mn-ea"/>
              </a:rPr>
              <a:t> }</a:t>
            </a:r>
            <a:endParaRPr lang="en-US" altLang="zh-CN" sz="1600"/>
          </a:p>
          <a:p>
            <a:pPr indent="0" fontAlgn="auto">
              <a:lnSpc>
                <a:spcPct val="100000"/>
              </a:lnSpc>
            </a:pPr>
            <a:r>
              <a:rPr lang="en-US" altLang="zh-CN" sz="1600">
                <a:sym typeface="+mn-ea"/>
              </a:rPr>
              <a:t> void sort() /* </a:t>
            </a:r>
            <a:r>
              <a:rPr lang="zh-CN" altLang="en-US" sz="1600">
                <a:sym typeface="+mn-ea"/>
              </a:rPr>
              <a:t>排列名次模块</a:t>
            </a:r>
            <a:r>
              <a:rPr lang="en-US" altLang="zh-CN" sz="1600">
                <a:sym typeface="+mn-ea"/>
              </a:rPr>
              <a:t> */</a:t>
            </a:r>
            <a:endParaRPr lang="en-US" altLang="zh-CN" sz="1600"/>
          </a:p>
          <a:p>
            <a:pPr indent="0" fontAlgn="auto">
              <a:lnSpc>
                <a:spcPct val="100000"/>
              </a:lnSpc>
            </a:pPr>
            <a:r>
              <a:rPr lang="en-US" altLang="zh-CN" sz="1600">
                <a:sym typeface="+mn-ea"/>
              </a:rPr>
              <a:t> {</a:t>
            </a:r>
            <a:endParaRPr lang="en-US" altLang="zh-CN" sz="1600"/>
          </a:p>
          <a:p>
            <a:pPr indent="0" fontAlgn="auto">
              <a:lnSpc>
                <a:spcPct val="100000"/>
              </a:lnSpc>
            </a:pPr>
            <a:r>
              <a:rPr lang="en-US" altLang="zh-CN" sz="1600">
                <a:sym typeface="+mn-ea"/>
              </a:rPr>
              <a:t> int i,j,k;</a:t>
            </a:r>
            <a:endParaRPr lang="en-US" altLang="zh-CN" sz="1600"/>
          </a:p>
          <a:p>
            <a:pPr indent="0" fontAlgn="auto">
              <a:lnSpc>
                <a:spcPct val="100000"/>
              </a:lnSpc>
            </a:pPr>
            <a:r>
              <a:rPr lang="en-US" altLang="zh-CN" sz="1600">
                <a:sym typeface="+mn-ea"/>
              </a:rPr>
              <a:t> fl oat temp,t;</a:t>
            </a:r>
            <a:endParaRPr lang="en-US" altLang="zh-CN" sz="1600"/>
          </a:p>
          <a:p>
            <a:pPr indent="0" fontAlgn="auto">
              <a:lnSpc>
                <a:spcPct val="100000"/>
              </a:lnSpc>
            </a:pPr>
            <a:r>
              <a:rPr lang="en-US" altLang="zh-CN" sz="1600">
                <a:sym typeface="+mn-ea"/>
              </a:rPr>
              <a:t> char str[10]="";</a:t>
            </a:r>
            <a:endParaRPr lang="en-US" altLang="zh-CN" sz="1600"/>
          </a:p>
          <a:p>
            <a:pPr indent="0" fontAlgn="auto">
              <a:lnSpc>
                <a:spcPct val="100000"/>
              </a:lnSpc>
            </a:pPr>
            <a:r>
              <a:rPr lang="en-US" altLang="zh-CN" sz="1600">
                <a:sym typeface="+mn-ea"/>
              </a:rPr>
              <a:t> for(i=0;i&lt;N-1;i++)</a:t>
            </a:r>
            <a:endParaRPr lang="en-US" altLang="zh-CN" sz="1600"/>
          </a:p>
          <a:p>
            <a:pPr indent="0" fontAlgn="auto">
              <a:lnSpc>
                <a:spcPct val="100000"/>
              </a:lnSpc>
            </a:pPr>
            <a:r>
              <a:rPr lang="en-US" altLang="zh-CN" sz="1600">
                <a:sym typeface="+mn-ea"/>
              </a:rPr>
              <a:t> for(j=i+1;j&lt;N;j++)</a:t>
            </a:r>
            <a:endParaRPr lang="en-US" altLang="zh-CN" sz="1600"/>
          </a:p>
          <a:p>
            <a:pPr indent="0" fontAlgn="auto">
              <a:lnSpc>
                <a:spcPct val="100000"/>
              </a:lnSpc>
            </a:pPr>
            <a:r>
              <a:rPr lang="en-US" altLang="zh-CN" sz="1600">
                <a:sym typeface="+mn-ea"/>
              </a:rPr>
              <a:t> if(stu[i].aver&lt;stu[j].aver)</a:t>
            </a:r>
            <a:endParaRPr lang="en-US" altLang="zh-CN" sz="1600"/>
          </a:p>
          <a:p>
            <a:pPr indent="0" fontAlgn="auto">
              <a:lnSpc>
                <a:spcPct val="100000"/>
              </a:lnSpc>
            </a:pPr>
            <a:r>
              <a:rPr lang="en-US" altLang="zh-CN" sz="1600">
                <a:sym typeface="+mn-ea"/>
              </a:rPr>
              <a:t> { </a:t>
            </a:r>
            <a:endParaRPr lang="en-US" altLang="zh-CN" sz="1600"/>
          </a:p>
          <a:p>
            <a:pPr indent="0" fontAlgn="auto">
              <a:lnSpc>
                <a:spcPct val="100000"/>
              </a:lnSpc>
            </a:pPr>
            <a:r>
              <a:rPr lang="en-US" altLang="zh-CN" sz="1600">
                <a:sym typeface="+mn-ea"/>
              </a:rPr>
              <a:t> temp=stu[i].aver;</a:t>
            </a:r>
            <a:endParaRPr lang="en-US" altLang="zh-CN" sz="1600"/>
          </a:p>
          <a:p>
            <a:pPr indent="0" fontAlgn="auto">
              <a:lnSpc>
                <a:spcPct val="100000"/>
              </a:lnSpc>
            </a:pPr>
            <a:r>
              <a:rPr lang="en-US" altLang="zh-CN" sz="1600">
                <a:sym typeface="+mn-ea"/>
              </a:rPr>
              <a:t> stu[i].aver=stu[j].aver;</a:t>
            </a:r>
            <a:endParaRPr lang="en-US" altLang="zh-CN" sz="1600"/>
          </a:p>
          <a:p>
            <a:pPr indent="0" fontAlgn="auto">
              <a:lnSpc>
                <a:spcPct val="100000"/>
              </a:lnSpc>
            </a:pPr>
            <a:r>
              <a:rPr lang="en-US" altLang="zh-CN" sz="1600">
                <a:sym typeface="+mn-ea"/>
              </a:rPr>
              <a:t> stu[j].aver=temp;</a:t>
            </a:r>
            <a:endParaRPr lang="en-US" altLang="zh-CN" sz="1600"/>
          </a:p>
          <a:p>
            <a:pPr indent="0" fontAlgn="auto">
              <a:lnSpc>
                <a:spcPct val="100000"/>
              </a:lnSpc>
            </a:pPr>
            <a:r>
              <a:rPr lang="en-US" altLang="zh-CN" sz="1600">
                <a:sym typeface="+mn-ea"/>
              </a:rPr>
              <a:t> strcpy(str,stu[i].num);</a:t>
            </a:r>
            <a:endParaRPr lang="en-US" altLang="zh-CN" sz="1600"/>
          </a:p>
          <a:p>
            <a:pPr indent="0" fontAlgn="auto">
              <a:lnSpc>
                <a:spcPct val="100000"/>
              </a:lnSpc>
            </a:pPr>
            <a:r>
              <a:rPr lang="en-US" altLang="zh-CN" sz="1600">
                <a:sym typeface="+mn-ea"/>
              </a:rPr>
              <a:t> strcpy(stu[i].num,stu[j].num);</a:t>
            </a:r>
            <a:endParaRPr lang="en-US" altLang="zh-CN" sz="1600"/>
          </a:p>
        </p:txBody>
      </p:sp>
    </p:spTree>
    <p:custDataLst>
      <p:tags r:id="rId8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">
            <a:alphaModFix amt="97000"/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VCG211367570136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">
            <a:alphaModFix amt="97000"/>
          </a:blip>
          <a:srcRect t="-1051"/>
          <a:stretch>
            <a:fillRect/>
          </a:stretch>
        </p:blipFill>
        <p:spPr>
          <a:xfrm>
            <a:off x="598368" y="219393"/>
            <a:ext cx="11030177" cy="6346824"/>
          </a:xfrm>
          <a:prstGeom prst="rect">
            <a:avLst/>
          </a:prstGeom>
        </p:spPr>
      </p:pic>
      <p:pic>
        <p:nvPicPr>
          <p:cNvPr id="2" name="图片 1" descr="VCG211367569875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rcRect l="75733" t="-841" r="-6264" b="68826"/>
          <a:stretch>
            <a:fillRect/>
          </a:stretch>
        </p:blipFill>
        <p:spPr>
          <a:xfrm>
            <a:off x="10335257" y="0"/>
            <a:ext cx="1853555" cy="1796150"/>
          </a:xfrm>
          <a:prstGeom prst="rect">
            <a:avLst/>
          </a:prstGeom>
        </p:spPr>
      </p:pic>
      <p:pic>
        <p:nvPicPr>
          <p:cNvPr id="24" name="图片 23" descr="VCG211367569875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6"/>
          <a:srcRect l="-113278" t="-41662" r="-27718" b="-10777"/>
          <a:stretch>
            <a:fillRect/>
          </a:stretch>
        </p:blipFill>
        <p:spPr>
          <a:xfrm flipH="1">
            <a:off x="0" y="5052060"/>
            <a:ext cx="1844676" cy="1806563"/>
          </a:xfrm>
          <a:prstGeom prst="rect">
            <a:avLst/>
          </a:prstGeom>
        </p:spPr>
      </p:pic>
      <p:sp>
        <p:nvSpPr>
          <p:cNvPr id="65" name="稻壳儿：耗崽 1-5"/>
          <p:cNvSpPr txBox="1"/>
          <p:nvPr>
            <p:custDataLst>
              <p:tags r:id="rId7"/>
            </p:custDataLst>
          </p:nvPr>
        </p:nvSpPr>
        <p:spPr>
          <a:xfrm>
            <a:off x="11609070" y="6433503"/>
            <a:ext cx="197485" cy="168910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en-US" altLang="zh-CN" sz="1100" b="0" i="0" u="none" strike="noStrike" kern="1200" cap="none" spc="0" normalizeH="0" baseline="0" noProof="0" dirty="0">
                <a:ln>
                  <a:noFill/>
                </a:ln>
                <a:solidFill>
                  <a:schemeClr val="lt1">
                    <a:lumMod val="50000"/>
                  </a:schemeClr>
                </a:solidFill>
                <a:effectLst/>
                <a:uLnTx/>
                <a:uFillTx/>
                <a:latin typeface="汉仪中黑 简" panose="00020600040101010101" charset="-122"/>
                <a:ea typeface="汉仪中黑 简" panose="00020600040101010101" charset="-122"/>
                <a:cs typeface="+mn-ea"/>
                <a:sym typeface="汉仪中黑S" panose="00020600040101010101" pitchFamily="18" charset="-122"/>
              </a:rPr>
              <a:t>04</a:t>
            </a:r>
            <a:endParaRPr kumimoji="0" lang="en-US" altLang="zh-CN" sz="1100" b="0" i="0" u="none" strike="noStrike" kern="1200" cap="none" spc="0" normalizeH="0" baseline="0" noProof="0" dirty="0">
              <a:ln>
                <a:noFill/>
              </a:ln>
              <a:solidFill>
                <a:schemeClr val="lt1">
                  <a:lumMod val="50000"/>
                </a:schemeClr>
              </a:solidFill>
              <a:effectLst/>
              <a:uLnTx/>
              <a:uFillTx/>
              <a:latin typeface="汉仪中黑 简" panose="00020600040101010101" charset="-122"/>
              <a:ea typeface="汉仪中黑 简" panose="00020600040101010101" charset="-122"/>
              <a:cs typeface="+mn-ea"/>
              <a:sym typeface="汉仪中黑S" panose="00020600040101010101" pitchFamily="18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2313305" y="515620"/>
            <a:ext cx="6749415" cy="600075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indent="0" fontAlgn="auto">
              <a:lnSpc>
                <a:spcPct val="100000"/>
              </a:lnSpc>
            </a:pPr>
            <a:r>
              <a:rPr lang="en-US" altLang="zh-CN" sz="1600">
                <a:sym typeface="+mn-ea"/>
              </a:rPr>
              <a:t>strcpy(stu[j].num,str);</a:t>
            </a:r>
            <a:endParaRPr lang="en-US" altLang="zh-CN" sz="1600"/>
          </a:p>
          <a:p>
            <a:pPr indent="0" fontAlgn="auto">
              <a:lnSpc>
                <a:spcPct val="100000"/>
              </a:lnSpc>
            </a:pPr>
            <a:r>
              <a:rPr lang="en-US" altLang="zh-CN" sz="1600">
                <a:sym typeface="+mn-ea"/>
              </a:rPr>
              <a:t> strcpy(str,stu[i].name);</a:t>
            </a:r>
            <a:endParaRPr lang="en-US" altLang="zh-CN" sz="1600"/>
          </a:p>
          <a:p>
            <a:pPr indent="0" fontAlgn="auto">
              <a:lnSpc>
                <a:spcPct val="100000"/>
              </a:lnSpc>
            </a:pPr>
            <a:r>
              <a:rPr lang="en-US" altLang="zh-CN" sz="1600">
                <a:sym typeface="+mn-ea"/>
              </a:rPr>
              <a:t> strcpy(stu[i].name,stu[j].name);</a:t>
            </a:r>
            <a:endParaRPr lang="en-US" altLang="zh-CN" sz="1600"/>
          </a:p>
          <a:p>
            <a:pPr indent="0" fontAlgn="auto">
              <a:lnSpc>
                <a:spcPct val="100000"/>
              </a:lnSpc>
            </a:pPr>
            <a:r>
              <a:rPr lang="en-US" altLang="zh-CN" sz="1600">
                <a:sym typeface="+mn-ea"/>
              </a:rPr>
              <a:t> strcpy(stu[j].name,str);</a:t>
            </a:r>
            <a:endParaRPr lang="en-US" altLang="zh-CN" sz="1600"/>
          </a:p>
          <a:p>
            <a:pPr indent="0" fontAlgn="auto">
              <a:lnSpc>
                <a:spcPct val="100000"/>
              </a:lnSpc>
            </a:pPr>
            <a:r>
              <a:rPr lang="en-US" altLang="zh-CN" sz="1600">
                <a:sym typeface="+mn-ea"/>
              </a:rPr>
              <a:t> for(k=0;k&lt;5;k++)</a:t>
            </a:r>
            <a:endParaRPr lang="en-US" altLang="zh-CN" sz="1600"/>
          </a:p>
          <a:p>
            <a:pPr indent="0" fontAlgn="auto">
              <a:lnSpc>
                <a:spcPct val="100000"/>
              </a:lnSpc>
            </a:pPr>
            <a:r>
              <a:rPr lang="en-US" altLang="zh-CN" sz="1600">
                <a:sym typeface="+mn-ea"/>
              </a:rPr>
              <a:t> {</a:t>
            </a:r>
            <a:endParaRPr lang="en-US" altLang="zh-CN" sz="1600"/>
          </a:p>
          <a:p>
            <a:pPr indent="0" fontAlgn="auto">
              <a:lnSpc>
                <a:spcPct val="100000"/>
              </a:lnSpc>
            </a:pPr>
            <a:r>
              <a:rPr lang="en-US" altLang="zh-CN" sz="1600">
                <a:sym typeface="+mn-ea"/>
              </a:rPr>
              <a:t> t=s[i].score[k];</a:t>
            </a:r>
            <a:endParaRPr lang="en-US" altLang="zh-CN" sz="1600"/>
          </a:p>
          <a:p>
            <a:pPr indent="0" fontAlgn="auto">
              <a:lnSpc>
                <a:spcPct val="100000"/>
              </a:lnSpc>
            </a:pPr>
            <a:r>
              <a:rPr lang="en-US" altLang="zh-CN" sz="1600">
                <a:sym typeface="+mn-ea"/>
              </a:rPr>
              <a:t> s[i].score[k]=s[j].score[k];</a:t>
            </a:r>
            <a:endParaRPr lang="en-US" altLang="zh-CN" sz="1600"/>
          </a:p>
          <a:p>
            <a:pPr indent="0" fontAlgn="auto">
              <a:lnSpc>
                <a:spcPct val="100000"/>
              </a:lnSpc>
            </a:pPr>
            <a:r>
              <a:rPr lang="en-US" altLang="zh-CN" sz="1600">
                <a:sym typeface="+mn-ea"/>
              </a:rPr>
              <a:t> s[j].score[k]=t;</a:t>
            </a:r>
            <a:endParaRPr lang="en-US" altLang="zh-CN" sz="1600"/>
          </a:p>
          <a:p>
            <a:pPr indent="0" fontAlgn="auto">
              <a:lnSpc>
                <a:spcPct val="100000"/>
              </a:lnSpc>
            </a:pPr>
            <a:r>
              <a:rPr lang="en-US" altLang="zh-CN" sz="1600">
                <a:sym typeface="+mn-ea"/>
              </a:rPr>
              <a:t> }</a:t>
            </a:r>
            <a:endParaRPr lang="en-US" altLang="zh-CN" sz="1600"/>
          </a:p>
          <a:p>
            <a:pPr indent="0" fontAlgn="auto">
              <a:lnSpc>
                <a:spcPct val="100000"/>
              </a:lnSpc>
            </a:pPr>
            <a:r>
              <a:rPr lang="en-US" altLang="zh-CN" sz="1600">
                <a:sym typeface="+mn-ea"/>
              </a:rPr>
              <a:t> }</a:t>
            </a:r>
            <a:endParaRPr lang="en-US" altLang="zh-CN" sz="1600"/>
          </a:p>
          <a:p>
            <a:pPr indent="0" fontAlgn="auto">
              <a:lnSpc>
                <a:spcPct val="100000"/>
              </a:lnSpc>
            </a:pPr>
            <a:r>
              <a:rPr lang="en-US" altLang="zh-CN" sz="1600">
                <a:sym typeface="+mn-ea"/>
              </a:rPr>
              <a:t> printf("******************** </a:t>
            </a:r>
            <a:r>
              <a:rPr lang="zh-CN" altLang="en-US" sz="1600">
                <a:sym typeface="+mn-ea"/>
              </a:rPr>
              <a:t>名</a:t>
            </a:r>
            <a:r>
              <a:rPr lang="en-US" altLang="zh-CN" sz="1600">
                <a:sym typeface="+mn-ea"/>
              </a:rPr>
              <a:t> </a:t>
            </a:r>
            <a:r>
              <a:rPr lang="zh-CN" altLang="en-US" sz="1600">
                <a:sym typeface="+mn-ea"/>
              </a:rPr>
              <a:t>次</a:t>
            </a:r>
            <a:r>
              <a:rPr lang="en-US" altLang="zh-CN" sz="1600">
                <a:sym typeface="+mn-ea"/>
              </a:rPr>
              <a:t> ********************\n\n");</a:t>
            </a:r>
            <a:endParaRPr lang="en-US" altLang="zh-CN" sz="1600"/>
          </a:p>
          <a:p>
            <a:pPr indent="0" fontAlgn="auto">
              <a:lnSpc>
                <a:spcPct val="100000"/>
              </a:lnSpc>
            </a:pPr>
            <a:r>
              <a:rPr lang="en-US" altLang="zh-CN" sz="1600">
                <a:sym typeface="+mn-ea"/>
              </a:rPr>
              <a:t> printf(" </a:t>
            </a:r>
            <a:r>
              <a:rPr lang="zh-CN" altLang="en-US" sz="1600">
                <a:sym typeface="+mn-ea"/>
              </a:rPr>
              <a:t>学号</a:t>
            </a:r>
            <a:r>
              <a:rPr lang="en-US" altLang="zh-CN" sz="1600">
                <a:sym typeface="+mn-ea"/>
              </a:rPr>
              <a:t> \t </a:t>
            </a:r>
            <a:r>
              <a:rPr lang="zh-CN" altLang="en-US" sz="1600">
                <a:sym typeface="+mn-ea"/>
              </a:rPr>
              <a:t>姓名</a:t>
            </a:r>
            <a:r>
              <a:rPr lang="en-US" altLang="zh-CN" sz="1600">
                <a:sym typeface="+mn-ea"/>
              </a:rPr>
              <a:t> \t </a:t>
            </a:r>
            <a:r>
              <a:rPr lang="zh-CN" altLang="en-US" sz="1600">
                <a:sym typeface="+mn-ea"/>
              </a:rPr>
              <a:t>成绩</a:t>
            </a:r>
            <a:r>
              <a:rPr lang="en-US" altLang="zh-CN" sz="1600">
                <a:sym typeface="+mn-ea"/>
              </a:rPr>
              <a:t> 1\t </a:t>
            </a:r>
            <a:r>
              <a:rPr lang="zh-CN" altLang="en-US" sz="1600">
                <a:sym typeface="+mn-ea"/>
              </a:rPr>
              <a:t>成绩</a:t>
            </a:r>
            <a:r>
              <a:rPr lang="en-US" altLang="zh-CN" sz="1600">
                <a:sym typeface="+mn-ea"/>
              </a:rPr>
              <a:t> 2\t </a:t>
            </a:r>
            <a:r>
              <a:rPr lang="zh-CN" altLang="en-US" sz="1600">
                <a:sym typeface="+mn-ea"/>
              </a:rPr>
              <a:t>成绩</a:t>
            </a:r>
            <a:r>
              <a:rPr lang="en-US" altLang="zh-CN" sz="1600">
                <a:sym typeface="+mn-ea"/>
              </a:rPr>
              <a:t> 3\t </a:t>
            </a:r>
            <a:r>
              <a:rPr lang="zh-CN" altLang="en-US" sz="1600">
                <a:sym typeface="+mn-ea"/>
              </a:rPr>
              <a:t>成绩</a:t>
            </a:r>
            <a:r>
              <a:rPr lang="en-US" altLang="zh-CN" sz="1600">
                <a:sym typeface="+mn-ea"/>
              </a:rPr>
              <a:t> 4\t </a:t>
            </a:r>
            <a:r>
              <a:rPr lang="zh-CN" altLang="en-US" sz="1600">
                <a:sym typeface="+mn-ea"/>
              </a:rPr>
              <a:t>成绩</a:t>
            </a:r>
            <a:r>
              <a:rPr lang="en-US" altLang="zh-CN" sz="1600">
                <a:sym typeface="+mn-ea"/>
              </a:rPr>
              <a:t> 5\t </a:t>
            </a:r>
            <a:r>
              <a:rPr lang="zh-CN" altLang="en-US" sz="1600">
                <a:sym typeface="+mn-ea"/>
              </a:rPr>
              <a:t>平均成绩</a:t>
            </a:r>
            <a:endParaRPr lang="zh-CN" altLang="en-US" sz="1600"/>
          </a:p>
          <a:p>
            <a:pPr indent="0" fontAlgn="auto">
              <a:lnSpc>
                <a:spcPct val="100000"/>
              </a:lnSpc>
            </a:pPr>
            <a:r>
              <a:rPr lang="en-US" altLang="zh-CN" sz="1600">
                <a:sym typeface="+mn-ea"/>
              </a:rPr>
              <a:t>\n");</a:t>
            </a:r>
            <a:endParaRPr lang="en-US" altLang="zh-CN" sz="1600"/>
          </a:p>
          <a:p>
            <a:pPr indent="0" fontAlgn="auto">
              <a:lnSpc>
                <a:spcPct val="100000"/>
              </a:lnSpc>
            </a:pPr>
            <a:r>
              <a:rPr lang="en-US" altLang="zh-CN" sz="1600">
                <a:sym typeface="+mn-ea"/>
              </a:rPr>
              <a:t> for(i=0;i&lt;N;i++)</a:t>
            </a:r>
            <a:endParaRPr lang="en-US" altLang="zh-CN" sz="1600"/>
          </a:p>
          <a:p>
            <a:pPr indent="0" fontAlgn="auto">
              <a:lnSpc>
                <a:spcPct val="100000"/>
              </a:lnSpc>
            </a:pPr>
            <a:r>
              <a:rPr lang="en-US" altLang="zh-CN" sz="1600">
                <a:sym typeface="+mn-ea"/>
              </a:rPr>
              <a:t> {</a:t>
            </a:r>
            <a:endParaRPr lang="en-US" altLang="zh-CN" sz="1600"/>
          </a:p>
          <a:p>
            <a:pPr indent="0" fontAlgn="auto">
              <a:lnSpc>
                <a:spcPct val="100000"/>
              </a:lnSpc>
            </a:pPr>
            <a:r>
              <a:rPr lang="en-US" altLang="zh-CN" sz="1600">
                <a:sym typeface="+mn-ea"/>
              </a:rPr>
              <a:t> printf("%s\t%s\t", s[i].num,s[i].name);</a:t>
            </a:r>
            <a:endParaRPr lang="en-US" altLang="zh-CN" sz="1600"/>
          </a:p>
          <a:p>
            <a:pPr indent="0" fontAlgn="auto">
              <a:lnSpc>
                <a:spcPct val="100000"/>
              </a:lnSpc>
            </a:pPr>
            <a:r>
              <a:rPr lang="en-US" altLang="zh-CN" sz="1600">
                <a:sym typeface="+mn-ea"/>
              </a:rPr>
              <a:t> for(j=0;j&lt;5;j++)</a:t>
            </a:r>
            <a:endParaRPr lang="en-US" altLang="zh-CN" sz="1600"/>
          </a:p>
          <a:p>
            <a:pPr indent="0" fontAlgn="auto">
              <a:lnSpc>
                <a:spcPct val="100000"/>
              </a:lnSpc>
            </a:pPr>
            <a:r>
              <a:rPr lang="en-US" altLang="zh-CN" sz="1600">
                <a:sym typeface="+mn-ea"/>
              </a:rPr>
              <a:t> printf("%.2f\t",s[i].score[j]);</a:t>
            </a:r>
            <a:endParaRPr lang="en-US" altLang="zh-CN" sz="1600"/>
          </a:p>
          <a:p>
            <a:pPr indent="0" fontAlgn="auto">
              <a:lnSpc>
                <a:spcPct val="100000"/>
              </a:lnSpc>
            </a:pPr>
            <a:r>
              <a:rPr lang="en-US" altLang="zh-CN" sz="1600">
                <a:sym typeface="+mn-ea"/>
              </a:rPr>
              <a:t> printf("%.2f\n",stu[i].aver);</a:t>
            </a:r>
            <a:endParaRPr lang="en-US" altLang="zh-CN" sz="1600"/>
          </a:p>
          <a:p>
            <a:pPr indent="0" fontAlgn="auto">
              <a:lnSpc>
                <a:spcPct val="100000"/>
              </a:lnSpc>
            </a:pPr>
            <a:r>
              <a:rPr lang="en-US" altLang="zh-CN" sz="1600">
                <a:sym typeface="+mn-ea"/>
              </a:rPr>
              <a:t> }</a:t>
            </a:r>
            <a:endParaRPr lang="en-US" altLang="zh-CN" sz="1600"/>
          </a:p>
          <a:p>
            <a:pPr indent="0" fontAlgn="auto">
              <a:lnSpc>
                <a:spcPct val="100000"/>
              </a:lnSpc>
            </a:pPr>
            <a:r>
              <a:rPr lang="en-US" altLang="zh-CN" sz="1600">
                <a:sym typeface="+mn-ea"/>
              </a:rPr>
              <a:t> printf("\n\n");</a:t>
            </a:r>
            <a:endParaRPr lang="en-US" altLang="zh-CN" sz="1600"/>
          </a:p>
          <a:p>
            <a:pPr indent="0" fontAlgn="auto">
              <a:lnSpc>
                <a:spcPct val="100000"/>
              </a:lnSpc>
            </a:pPr>
            <a:r>
              <a:rPr lang="en-US" altLang="zh-CN" sz="1600">
                <a:sym typeface="+mn-ea"/>
              </a:rPr>
              <a:t> }</a:t>
            </a:r>
            <a:endParaRPr lang="en-US" altLang="zh-CN" sz="1600"/>
          </a:p>
          <a:p>
            <a:pPr indent="0" fontAlgn="auto">
              <a:lnSpc>
                <a:spcPct val="100000"/>
              </a:lnSpc>
            </a:pPr>
            <a:endParaRPr lang="en-US" altLang="zh-CN" sz="1600"/>
          </a:p>
        </p:txBody>
      </p:sp>
    </p:spTree>
    <p:custDataLst>
      <p:tags r:id="rId8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稻壳儿：耗崽 22"/>
          <p:cNvPicPr>
            <a:picLocks noChangeAspect="1"/>
          </p:cNvPicPr>
          <p:nvPr/>
        </p:nvPicPr>
        <p:blipFill rotWithShape="1">
          <a:blip r:embed="rId1"/>
          <a:srcRect l="29933" t="18883"/>
          <a:stretch>
            <a:fillRect/>
          </a:stretch>
        </p:blipFill>
        <p:spPr>
          <a:xfrm>
            <a:off x="-1" y="0"/>
            <a:ext cx="2498925" cy="2035086"/>
          </a:xfrm>
          <a:prstGeom prst="rect">
            <a:avLst/>
          </a:prstGeom>
        </p:spPr>
      </p:pic>
      <p:pic>
        <p:nvPicPr>
          <p:cNvPr id="15" name="稻壳儿：耗崽 23"/>
          <p:cNvPicPr>
            <a:picLocks noChangeAspect="1"/>
          </p:cNvPicPr>
          <p:nvPr/>
        </p:nvPicPr>
        <p:blipFill rotWithShape="1">
          <a:blip r:embed="rId2"/>
          <a:srcRect r="29972" b="14126"/>
          <a:stretch>
            <a:fillRect/>
          </a:stretch>
        </p:blipFill>
        <p:spPr>
          <a:xfrm>
            <a:off x="10035271" y="4983806"/>
            <a:ext cx="2156729" cy="1873367"/>
          </a:xfrm>
          <a:prstGeom prst="rect">
            <a:avLst/>
          </a:prstGeom>
        </p:spPr>
      </p:pic>
      <p:sp>
        <p:nvSpPr>
          <p:cNvPr id="18" name="标题 7"/>
          <p:cNvSpPr/>
          <p:nvPr>
            <p:custDataLst>
              <p:tags r:id="rId3"/>
            </p:custDataLst>
          </p:nvPr>
        </p:nvSpPr>
        <p:spPr>
          <a:xfrm>
            <a:off x="1248410" y="2403310"/>
            <a:ext cx="4846500" cy="2210850"/>
          </a:xfrm>
          <a:prstGeom prst="rect">
            <a:avLst/>
          </a:prstGeom>
        </p:spPr>
        <p:txBody>
          <a:bodyPr vert="horz" wrap="square" lIns="101600" tIns="38100" rIns="76200" bIns="38100" rtlCol="0" anchor="ctr" anchorCtr="0">
            <a:norm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kumimoji="0" lang="zh-CN" altLang="en-US" sz="6000" b="0" i="0" u="none" strike="noStrike" kern="1200" cap="none" spc="150" normalizeH="0" baseline="0" noProof="1" dirty="0">
                <a:solidFill>
                  <a:schemeClr val="dk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汉仪大黑简" panose="02010600000101010101" charset="-122"/>
                <a:cs typeface="+mn-cs"/>
              </a:defRPr>
            </a:lvl1pPr>
          </a:lstStyle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zh-CN" altLang="en-US" sz="6600" dirty="0">
                <a:solidFill>
                  <a:schemeClr val="accent1">
                    <a:lumMod val="75000"/>
                  </a:schemeClr>
                </a:solidFill>
                <a:sym typeface="汉仪中黑S" panose="00020600040101010101" pitchFamily="18" charset="-122"/>
              </a:rPr>
              <a:t>感谢聆听</a:t>
            </a:r>
            <a:endParaRPr lang="zh-CN" altLang="en-US" sz="6600" dirty="0">
              <a:solidFill>
                <a:schemeClr val="accent1">
                  <a:lumMod val="75000"/>
                </a:schemeClr>
              </a:solidFill>
              <a:sym typeface="汉仪中黑S" panose="00020600040101010101" pitchFamily="18" charset="-122"/>
            </a:endParaRPr>
          </a:p>
        </p:txBody>
      </p:sp>
    </p:spTree>
    <p:custDataLst>
      <p:tags r:id="rId4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1"/>
          <p:cNvSpPr/>
          <p:nvPr>
            <p:custDataLst>
              <p:tags r:id="rId1"/>
            </p:custDataLst>
          </p:nvPr>
        </p:nvSpPr>
        <p:spPr>
          <a:xfrm>
            <a:off x="3001645" y="2501900"/>
            <a:ext cx="5299075" cy="1805305"/>
          </a:xfrm>
          <a:prstGeom prst="rect">
            <a:avLst/>
          </a:prstGeom>
          <a:noFill/>
          <a:ln>
            <a:noFill/>
          </a:ln>
        </p:spPr>
        <p:txBody>
          <a:bodyPr vert="horz" wrap="square" lIns="101600" tIns="38100" rIns="63500" bIns="38100" rtlCol="0" anchor="ctr" anchorCtr="0"/>
          <a:lstStyle>
            <a:lvl1pPr marL="0" marR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kumimoji="0" lang="zh-CN" altLang="en-US" sz="4200" b="1" i="0" u="none" strike="noStrike" kern="1200" cap="none" spc="400" normalizeH="0" baseline="0" noProof="1" dirty="0">
                <a:solidFill>
                  <a:schemeClr val="dk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汉仪大黑简" panose="02010600000101010101" charset="-122"/>
                <a:cs typeface="+mn-cs"/>
              </a:defRPr>
            </a:lvl1pPr>
          </a:lstStyle>
          <a:p>
            <a:r>
              <a:rPr lang="zh-CN" altLang="en-US" sz="4800">
                <a:solidFill>
                  <a:schemeClr val="accent1">
                    <a:lumMod val="75000"/>
                  </a:schemeClr>
                </a:solidFill>
              </a:rPr>
              <a:t>单元十二　</a:t>
            </a:r>
            <a:endParaRPr lang="zh-CN" altLang="en-US" sz="480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en-US" altLang="zh-CN" sz="4800">
                <a:solidFill>
                  <a:schemeClr val="accent1">
                    <a:lumMod val="75000"/>
                  </a:schemeClr>
                </a:solidFill>
              </a:rPr>
              <a:t>C </a:t>
            </a:r>
            <a:r>
              <a:rPr lang="zh-CN" altLang="en-US" sz="4800">
                <a:solidFill>
                  <a:schemeClr val="accent1">
                    <a:lumMod val="75000"/>
                  </a:schemeClr>
                </a:solidFill>
              </a:rPr>
              <a:t>语言综合实训</a:t>
            </a:r>
            <a:endParaRPr lang="zh-CN" altLang="en-US" sz="480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custDataLst>
      <p:tags r:id="rId2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">
            <a:alphaModFix amt="97000"/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VCG211367570136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">
            <a:alphaModFix amt="97000"/>
          </a:blip>
          <a:srcRect t="-1051"/>
          <a:stretch>
            <a:fillRect/>
          </a:stretch>
        </p:blipFill>
        <p:spPr>
          <a:xfrm>
            <a:off x="579318" y="218758"/>
            <a:ext cx="11030177" cy="6346824"/>
          </a:xfrm>
          <a:prstGeom prst="rect">
            <a:avLst/>
          </a:prstGeom>
        </p:spPr>
      </p:pic>
      <p:pic>
        <p:nvPicPr>
          <p:cNvPr id="16" name="图片 15" descr="VCG211367569875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rcRect l="75733" t="-841" r="-6264" b="68826"/>
          <a:stretch>
            <a:fillRect/>
          </a:stretch>
        </p:blipFill>
        <p:spPr>
          <a:xfrm>
            <a:off x="10335257" y="0"/>
            <a:ext cx="1853555" cy="1796150"/>
          </a:xfrm>
          <a:prstGeom prst="rect">
            <a:avLst/>
          </a:prstGeom>
        </p:spPr>
      </p:pic>
      <p:pic>
        <p:nvPicPr>
          <p:cNvPr id="6" name="图片 5" descr="VCG211367569875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6"/>
          <a:srcRect l="-113278" t="-41662" r="-27718" b="-10777"/>
          <a:stretch>
            <a:fillRect/>
          </a:stretch>
        </p:blipFill>
        <p:spPr>
          <a:xfrm flipH="1">
            <a:off x="0" y="5052060"/>
            <a:ext cx="1844676" cy="1806563"/>
          </a:xfrm>
          <a:prstGeom prst="rect">
            <a:avLst/>
          </a:prstGeom>
        </p:spPr>
      </p:pic>
      <p:sp>
        <p:nvSpPr>
          <p:cNvPr id="69" name="稻壳儿：耗崽 1-24"/>
          <p:cNvSpPr txBox="1"/>
          <p:nvPr/>
        </p:nvSpPr>
        <p:spPr>
          <a:xfrm>
            <a:off x="1221105" y="1562735"/>
            <a:ext cx="10056495" cy="55372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lvl="0"/>
            <a:r>
              <a:rPr lang="zh-CN" altLang="en-US" sz="3600" b="1" dirty="0">
                <a:solidFill>
                  <a:schemeClr val="accent1">
                    <a:lumMod val="75000"/>
                  </a:schemeClr>
                </a:solidFill>
                <a:latin typeface="汉仪中黑 简" panose="00020600040101010101" charset="-122"/>
                <a:ea typeface="汉仪中黑 简" panose="00020600040101010101" charset="-122"/>
                <a:cs typeface="汉仪中黑S" panose="00020600040101010101" pitchFamily="18" charset="-122"/>
                <a:sym typeface="汉仪中黑S" panose="00020600040101010101" pitchFamily="18" charset="-122"/>
              </a:rPr>
              <a:t>任务</a:t>
            </a:r>
            <a:r>
              <a:rPr lang="zh-CN" altLang="en-US" sz="3600" b="1" dirty="0">
                <a:solidFill>
                  <a:schemeClr val="accent1">
                    <a:lumMod val="75000"/>
                  </a:schemeClr>
                </a:solidFill>
                <a:latin typeface="汉仪中黑 简" panose="00020600040101010101" charset="-122"/>
                <a:ea typeface="汉仪中黑 简" panose="00020600040101010101" charset="-122"/>
                <a:cs typeface="汉仪中黑S" panose="00020600040101010101" pitchFamily="18" charset="-122"/>
                <a:sym typeface="汉仪中黑S" panose="00020600040101010101" pitchFamily="18" charset="-122"/>
              </a:rPr>
              <a:t>描述</a:t>
            </a:r>
            <a:endParaRPr lang="zh-CN" altLang="en-US" sz="3600" b="1" dirty="0">
              <a:solidFill>
                <a:schemeClr val="accent1">
                  <a:lumMod val="75000"/>
                </a:schemeClr>
              </a:solidFill>
              <a:latin typeface="汉仪中黑 简" panose="00020600040101010101" charset="-122"/>
              <a:ea typeface="汉仪中黑 简" panose="00020600040101010101" charset="-122"/>
              <a:cs typeface="汉仪中黑S" panose="00020600040101010101" pitchFamily="18" charset="-122"/>
              <a:sym typeface="汉仪中黑S" panose="00020600040101010101" pitchFamily="18" charset="-122"/>
            </a:endParaRPr>
          </a:p>
        </p:txBody>
      </p:sp>
      <p:sp>
        <p:nvSpPr>
          <p:cNvPr id="54" name="稻壳儿：耗崽 22-2"/>
          <p:cNvSpPr txBox="1">
            <a:spLocks noChangeArrowheads="1"/>
          </p:cNvSpPr>
          <p:nvPr>
            <p:custDataLst>
              <p:tags r:id="rId7"/>
            </p:custDataLst>
          </p:nvPr>
        </p:nvSpPr>
        <p:spPr bwMode="auto">
          <a:xfrm>
            <a:off x="1221105" y="2310765"/>
            <a:ext cx="9847580" cy="3594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lvl="0" algn="l" eaLnBrk="1" fontAlgn="base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dirty="0">
                <a:solidFill>
                  <a:schemeClr val="dk1"/>
                </a:solidFill>
                <a:latin typeface="汉仪中黑 简" panose="00020600040101010101" charset="-122"/>
                <a:ea typeface="汉仪中黑 简" panose="00020600040101010101" charset="-122"/>
                <a:cs typeface="+mn-ea"/>
                <a:sym typeface="汉仪中黑S" panose="00020600040101010101" pitchFamily="18" charset="-122"/>
              </a:rPr>
              <a:t>简易学生成绩管理系统设计。</a:t>
            </a:r>
            <a:endParaRPr lang="zh-CN" altLang="en-US" dirty="0">
              <a:solidFill>
                <a:schemeClr val="dk1"/>
              </a:solidFill>
              <a:latin typeface="汉仪中黑 简" panose="00020600040101010101" charset="-122"/>
              <a:ea typeface="汉仪中黑 简" panose="00020600040101010101" charset="-122"/>
              <a:cs typeface="+mn-ea"/>
              <a:sym typeface="汉仪中黑S" panose="00020600040101010101" pitchFamily="18" charset="-122"/>
            </a:endParaRPr>
          </a:p>
        </p:txBody>
      </p:sp>
      <p:sp>
        <p:nvSpPr>
          <p:cNvPr id="10" name="稻壳儿：耗崽 1-24"/>
          <p:cNvSpPr txBox="1"/>
          <p:nvPr/>
        </p:nvSpPr>
        <p:spPr>
          <a:xfrm>
            <a:off x="1221105" y="2864485"/>
            <a:ext cx="10056495" cy="55372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lvl="0"/>
            <a:r>
              <a:rPr lang="zh-CN" altLang="en-US" sz="3600" b="1" dirty="0">
                <a:solidFill>
                  <a:schemeClr val="accent1">
                    <a:lumMod val="75000"/>
                  </a:schemeClr>
                </a:solidFill>
                <a:latin typeface="汉仪中黑 简" panose="00020600040101010101" charset="-122"/>
                <a:ea typeface="汉仪中黑 简" panose="00020600040101010101" charset="-122"/>
                <a:cs typeface="汉仪中黑S" panose="00020600040101010101" pitchFamily="18" charset="-122"/>
                <a:sym typeface="汉仪中黑S" panose="00020600040101010101" pitchFamily="18" charset="-122"/>
              </a:rPr>
              <a:t>任务分析</a:t>
            </a:r>
            <a:endParaRPr lang="zh-CN" altLang="en-US" sz="3600" b="1" dirty="0">
              <a:solidFill>
                <a:schemeClr val="accent1">
                  <a:lumMod val="75000"/>
                </a:schemeClr>
              </a:solidFill>
              <a:latin typeface="汉仪中黑 简" panose="00020600040101010101" charset="-122"/>
              <a:ea typeface="汉仪中黑 简" panose="00020600040101010101" charset="-122"/>
              <a:cs typeface="汉仪中黑S" panose="00020600040101010101" pitchFamily="18" charset="-122"/>
              <a:sym typeface="汉仪中黑S" panose="00020600040101010101" pitchFamily="18" charset="-122"/>
            </a:endParaRPr>
          </a:p>
        </p:txBody>
      </p:sp>
      <p:sp>
        <p:nvSpPr>
          <p:cNvPr id="11" name="稻壳儿：耗崽 22-2"/>
          <p:cNvSpPr txBox="1">
            <a:spLocks noChangeArrowheads="1"/>
          </p:cNvSpPr>
          <p:nvPr>
            <p:custDataLst>
              <p:tags r:id="rId8"/>
            </p:custDataLst>
          </p:nvPr>
        </p:nvSpPr>
        <p:spPr bwMode="auto">
          <a:xfrm>
            <a:off x="1221105" y="3723005"/>
            <a:ext cx="9847580" cy="7188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lvl="0" algn="l" eaLnBrk="1" fontAlgn="base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dirty="0">
                <a:solidFill>
                  <a:schemeClr val="dk1"/>
                </a:solidFill>
                <a:latin typeface="汉仪中黑 简" panose="00020600040101010101" charset="-122"/>
                <a:ea typeface="汉仪中黑 简" panose="00020600040101010101" charset="-122"/>
                <a:cs typeface="+mn-ea"/>
                <a:sym typeface="汉仪中黑S" panose="00020600040101010101" pitchFamily="18" charset="-122"/>
              </a:rPr>
              <a:t>本例实现了一个简易的学生成绩管理系统，功能单一，所采用的实现方法也有一定的欠缺和不足。但是，本例旨在抛砖引玉，希望读者经过自身的不断努力，能开发出更加完善实用的应用程序。</a:t>
            </a:r>
            <a:endParaRPr lang="zh-CN" altLang="en-US" dirty="0">
              <a:solidFill>
                <a:schemeClr val="dk1"/>
              </a:solidFill>
              <a:latin typeface="汉仪中黑 简" panose="00020600040101010101" charset="-122"/>
              <a:ea typeface="汉仪中黑 简" panose="00020600040101010101" charset="-122"/>
              <a:cs typeface="+mn-ea"/>
              <a:sym typeface="汉仪中黑S" panose="00020600040101010101" pitchFamily="18" charset="-122"/>
            </a:endParaRPr>
          </a:p>
        </p:txBody>
      </p:sp>
    </p:spTree>
    <p:custDataLst>
      <p:tags r:id="rId9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7" name="标题 16"/>
          <p:cNvSpPr>
            <a:spLocks noGrp="1"/>
          </p:cNvSpPr>
          <p:nvPr>
            <p:custDataLst>
              <p:tags r:id="rId1"/>
            </p:custDataLst>
          </p:nvPr>
        </p:nvSpPr>
        <p:spPr>
          <a:xfrm>
            <a:off x="1089660" y="885190"/>
            <a:ext cx="10222230" cy="441960"/>
          </a:xfrm>
          <a:prstGeom prst="rect">
            <a:avLst/>
          </a:prstGeom>
        </p:spPr>
        <p:txBody>
          <a:bodyPr vert="horz" wrap="square" lIns="90170" tIns="46990" rIns="90170" bIns="46990" rtlCol="0" anchor="ctr" anchorCtr="0">
            <a:noAutofit/>
          </a:bodyPr>
          <a:lstStyle>
            <a:lvl1pPr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2400" b="1" u="none" strike="noStrike" kern="1200" cap="none" spc="200" normalizeH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+mj-cs"/>
              </a:defRPr>
            </a:lvl1pPr>
          </a:lstStyle>
          <a:p>
            <a:r>
              <a:rPr lang="zh-CN" altLang="en-US" sz="3600">
                <a:solidFill>
                  <a:schemeClr val="accent1">
                    <a:lumMod val="75000"/>
                  </a:schemeClr>
                </a:solidFill>
              </a:rPr>
              <a:t>一、系统要求</a:t>
            </a:r>
            <a:endParaRPr lang="zh-CN" altLang="en-US" sz="360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" name="矩形 2"/>
          <p:cNvSpPr/>
          <p:nvPr>
            <p:custDataLst>
              <p:tags r:id="rId2"/>
            </p:custDataLst>
          </p:nvPr>
        </p:nvSpPr>
        <p:spPr>
          <a:xfrm>
            <a:off x="1169035" y="2091055"/>
            <a:ext cx="2814320" cy="84137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noAutofit/>
          </a:bodyPr>
          <a:p>
            <a:pPr algn="l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 dirty="0">
                <a:ln>
                  <a:noFill/>
                  <a:prstDash val="sysDot"/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</a:rPr>
              <a:t>成绩录入功能允许用户输入学生的姓名、学号以及各科成绩，为后续的成绩处理打下基础。</a:t>
            </a:r>
            <a:endParaRPr lang="zh-CN" altLang="en-US" sz="1600" dirty="0">
              <a:ln>
                <a:noFill/>
                <a:prstDash val="sysDot"/>
              </a:ln>
              <a:solidFill>
                <a:schemeClr val="tx1">
                  <a:lumMod val="85000"/>
                  <a:lumOff val="15000"/>
                </a:schemeClr>
              </a:solidFill>
              <a:latin typeface="+mn-ea"/>
              <a:cs typeface="+mn-ea"/>
            </a:endParaRPr>
          </a:p>
        </p:txBody>
      </p:sp>
      <p:sp>
        <p:nvSpPr>
          <p:cNvPr id="7" name="矩形 3"/>
          <p:cNvSpPr/>
          <p:nvPr>
            <p:custDataLst>
              <p:tags r:id="rId3"/>
            </p:custDataLst>
          </p:nvPr>
        </p:nvSpPr>
        <p:spPr>
          <a:xfrm>
            <a:off x="696000" y="1434685"/>
            <a:ext cx="3287233" cy="608529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p>
            <a:pPr algn="r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SzPct val="70000"/>
            </a:pPr>
            <a:r>
              <a:rPr lang="zh-CN" altLang="en-US" sz="2400" b="1">
                <a:solidFill>
                  <a:schemeClr val="accent1"/>
                </a:solidFill>
                <a:latin typeface="+mn-ea"/>
                <a:cs typeface="+mn-ea"/>
              </a:rPr>
              <a:t>成绩录入功能</a:t>
            </a:r>
            <a:endParaRPr lang="zh-CN" altLang="en-US" sz="2400" b="1">
              <a:solidFill>
                <a:schemeClr val="accent1"/>
              </a:solidFill>
              <a:latin typeface="+mn-ea"/>
              <a:cs typeface="+mn-ea"/>
            </a:endParaRPr>
          </a:p>
        </p:txBody>
      </p:sp>
      <p:sp>
        <p:nvSpPr>
          <p:cNvPr id="8" name="矩形 4"/>
          <p:cNvSpPr/>
          <p:nvPr>
            <p:custDataLst>
              <p:tags r:id="rId4"/>
            </p:custDataLst>
          </p:nvPr>
        </p:nvSpPr>
        <p:spPr>
          <a:xfrm>
            <a:off x="1217295" y="4392295"/>
            <a:ext cx="2766060" cy="84137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noAutofit/>
          </a:bodyPr>
          <a:p>
            <a:pPr algn="l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>
                <a:ln>
                  <a:noFill/>
                  <a:prstDash val="sysDot"/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</a:rPr>
              <a:t>成绩统计功能能够计算每位学生的平均分以及各科目的平均成绩，为教师和学生提供直观的成绩分析。</a:t>
            </a:r>
            <a:endParaRPr lang="zh-CN" altLang="en-US" sz="1600">
              <a:ln>
                <a:noFill/>
                <a:prstDash val="sysDot"/>
              </a:ln>
              <a:solidFill>
                <a:schemeClr val="tx1">
                  <a:lumMod val="85000"/>
                  <a:lumOff val="15000"/>
                </a:schemeClr>
              </a:solidFill>
              <a:latin typeface="+mn-ea"/>
              <a:cs typeface="+mn-ea"/>
            </a:endParaRPr>
          </a:p>
        </p:txBody>
      </p:sp>
      <p:sp>
        <p:nvSpPr>
          <p:cNvPr id="9" name="矩形 5"/>
          <p:cNvSpPr/>
          <p:nvPr>
            <p:custDataLst>
              <p:tags r:id="rId5"/>
            </p:custDataLst>
          </p:nvPr>
        </p:nvSpPr>
        <p:spPr>
          <a:xfrm>
            <a:off x="696000" y="3726518"/>
            <a:ext cx="3287233" cy="608529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p>
            <a:pPr algn="r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SzPct val="70000"/>
            </a:pPr>
            <a:r>
              <a:rPr lang="zh-CN" altLang="en-US" sz="2400" b="1">
                <a:solidFill>
                  <a:schemeClr val="accent3"/>
                </a:solidFill>
                <a:latin typeface="+mn-ea"/>
                <a:cs typeface="+mn-ea"/>
              </a:rPr>
              <a:t>成绩统计功能</a:t>
            </a:r>
            <a:endParaRPr lang="zh-CN" altLang="en-US" sz="2400" b="1">
              <a:solidFill>
                <a:schemeClr val="accent3"/>
              </a:solidFill>
              <a:latin typeface="+mn-ea"/>
              <a:cs typeface="+mn-ea"/>
            </a:endParaRPr>
          </a:p>
        </p:txBody>
      </p:sp>
      <p:sp>
        <p:nvSpPr>
          <p:cNvPr id="10" name="矩形 14"/>
          <p:cNvSpPr/>
          <p:nvPr>
            <p:custDataLst>
              <p:tags r:id="rId6"/>
            </p:custDataLst>
          </p:nvPr>
        </p:nvSpPr>
        <p:spPr>
          <a:xfrm>
            <a:off x="8209280" y="2102485"/>
            <a:ext cx="2814320" cy="84137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noAutofit/>
          </a:bodyPr>
          <a:p>
            <a:pPr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>
                <a:ln>
                  <a:noFill/>
                  <a:prstDash val="sysDot"/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</a:rPr>
              <a:t>成绩显示功能将录入的成绩以表格或列表的形式展现出来，方便用户查看和核对数据。</a:t>
            </a:r>
            <a:endParaRPr lang="zh-CN" altLang="en-US" sz="1600">
              <a:ln>
                <a:noFill/>
                <a:prstDash val="sysDot"/>
              </a:ln>
              <a:solidFill>
                <a:schemeClr val="tx1">
                  <a:lumMod val="85000"/>
                  <a:lumOff val="15000"/>
                </a:schemeClr>
              </a:solidFill>
              <a:latin typeface="+mn-ea"/>
              <a:cs typeface="+mn-ea"/>
            </a:endParaRPr>
          </a:p>
        </p:txBody>
      </p:sp>
      <p:sp>
        <p:nvSpPr>
          <p:cNvPr id="11" name="矩形 15"/>
          <p:cNvSpPr/>
          <p:nvPr>
            <p:custDataLst>
              <p:tags r:id="rId7"/>
            </p:custDataLst>
          </p:nvPr>
        </p:nvSpPr>
        <p:spPr>
          <a:xfrm>
            <a:off x="8209072" y="1434685"/>
            <a:ext cx="3287234" cy="608529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p>
            <a:pPr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SzPct val="70000"/>
            </a:pPr>
            <a:r>
              <a:rPr lang="zh-CN" altLang="en-US" sz="2400" b="1">
                <a:solidFill>
                  <a:schemeClr val="accent2"/>
                </a:solidFill>
                <a:latin typeface="+mn-ea"/>
                <a:cs typeface="+mn-ea"/>
              </a:rPr>
              <a:t>成绩显示功能</a:t>
            </a:r>
            <a:endParaRPr lang="zh-CN" altLang="en-US" sz="2400" b="1">
              <a:solidFill>
                <a:schemeClr val="accent2"/>
              </a:solidFill>
              <a:latin typeface="+mn-ea"/>
              <a:cs typeface="+mn-ea"/>
            </a:endParaRPr>
          </a:p>
        </p:txBody>
      </p:sp>
      <p:sp>
        <p:nvSpPr>
          <p:cNvPr id="12" name="矩形 19"/>
          <p:cNvSpPr/>
          <p:nvPr>
            <p:custDataLst>
              <p:tags r:id="rId8"/>
            </p:custDataLst>
          </p:nvPr>
        </p:nvSpPr>
        <p:spPr>
          <a:xfrm>
            <a:off x="8209280" y="4392295"/>
            <a:ext cx="2765425" cy="84137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noAutofit/>
          </a:bodyPr>
          <a:p>
            <a:pPr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>
                <a:ln>
                  <a:noFill/>
                  <a:prstDash val="sysDot"/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</a:rPr>
              <a:t>成绩排序功能根据学生的平均成绩进行排序，帮助教师快速识别成绩优异或需要额外辅导的学生。</a:t>
            </a:r>
            <a:endParaRPr lang="zh-CN" altLang="en-US" sz="1600">
              <a:ln>
                <a:noFill/>
                <a:prstDash val="sysDot"/>
              </a:ln>
              <a:solidFill>
                <a:schemeClr val="tx1">
                  <a:lumMod val="85000"/>
                  <a:lumOff val="15000"/>
                </a:schemeClr>
              </a:solidFill>
              <a:latin typeface="+mn-ea"/>
              <a:cs typeface="+mn-ea"/>
            </a:endParaRPr>
          </a:p>
        </p:txBody>
      </p:sp>
      <p:sp>
        <p:nvSpPr>
          <p:cNvPr id="18" name="矩形 21"/>
          <p:cNvSpPr/>
          <p:nvPr>
            <p:custDataLst>
              <p:tags r:id="rId9"/>
            </p:custDataLst>
          </p:nvPr>
        </p:nvSpPr>
        <p:spPr>
          <a:xfrm>
            <a:off x="8209072" y="3727788"/>
            <a:ext cx="3287234" cy="608529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p>
            <a:pPr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SzPct val="70000"/>
            </a:pPr>
            <a:r>
              <a:rPr lang="zh-CN" altLang="en-US" sz="2400" b="1">
                <a:solidFill>
                  <a:schemeClr val="accent4"/>
                </a:solidFill>
                <a:latin typeface="+mn-ea"/>
                <a:cs typeface="+mn-ea"/>
              </a:rPr>
              <a:t>成绩排序功能</a:t>
            </a:r>
            <a:endParaRPr lang="zh-CN" altLang="en-US" sz="2400" b="1">
              <a:solidFill>
                <a:schemeClr val="accent4"/>
              </a:solidFill>
              <a:latin typeface="+mn-ea"/>
              <a:cs typeface="+mn-ea"/>
            </a:endParaRPr>
          </a:p>
        </p:txBody>
      </p:sp>
      <p:pic>
        <p:nvPicPr>
          <p:cNvPr id="19" name="图片 22" descr="/data/temp/d3a0d9e7-6292-49cd-82f1-db08ba260873/2c8f0873-ac47-11f0-96a2-7e2297492d6a.jpg@base@tag=imgScale&amp;m=1&amp;w=450&amp;h=450&amp;q=952c8f0873-ac47-11f0-96a2-7e2297492d6a"/>
          <p:cNvPicPr>
            <a:picLocks noChangeAspect="1"/>
          </p:cNvPicPr>
          <p:nvPr>
            <p:custDataLst>
              <p:tags r:id="rId10"/>
            </p:custDataLst>
          </p:nvPr>
        </p:nvPicPr>
        <p:blipFill rotWithShape="1">
          <a:blip r:embed="rId11"/>
          <a:srcRect/>
          <a:stretch>
            <a:fillRect/>
          </a:stretch>
        </p:blipFill>
        <p:spPr>
          <a:xfrm>
            <a:off x="4318226" y="1535655"/>
            <a:ext cx="1620083" cy="1620083"/>
          </a:xfrm>
          <a:custGeom>
            <a:avLst/>
            <a:gdLst>
              <a:gd name="connsiteX0" fmla="*/ 548158 w 1620000"/>
              <a:gd name="connsiteY0" fmla="*/ 0 h 1620000"/>
              <a:gd name="connsiteX1" fmla="*/ 1071874 w 1620000"/>
              <a:gd name="connsiteY1" fmla="*/ 0 h 1620000"/>
              <a:gd name="connsiteX2" fmla="*/ 1197614 w 1620000"/>
              <a:gd name="connsiteY2" fmla="*/ 52097 h 1620000"/>
              <a:gd name="connsiteX3" fmla="*/ 1567938 w 1620000"/>
              <a:gd name="connsiteY3" fmla="*/ 422420 h 1620000"/>
              <a:gd name="connsiteX4" fmla="*/ 1620000 w 1620000"/>
              <a:gd name="connsiteY4" fmla="*/ 548158 h 1620000"/>
              <a:gd name="connsiteX5" fmla="*/ 1620000 w 1620000"/>
              <a:gd name="connsiteY5" fmla="*/ 1071874 h 1620000"/>
              <a:gd name="connsiteX6" fmla="*/ 1567904 w 1620000"/>
              <a:gd name="connsiteY6" fmla="*/ 1197615 h 1620000"/>
              <a:gd name="connsiteX7" fmla="*/ 1197580 w 1620000"/>
              <a:gd name="connsiteY7" fmla="*/ 1567938 h 1620000"/>
              <a:gd name="connsiteX8" fmla="*/ 1071842 w 1620000"/>
              <a:gd name="connsiteY8" fmla="*/ 1620000 h 1620000"/>
              <a:gd name="connsiteX9" fmla="*/ 548125 w 1620000"/>
              <a:gd name="connsiteY9" fmla="*/ 1620000 h 1620000"/>
              <a:gd name="connsiteX10" fmla="*/ 422385 w 1620000"/>
              <a:gd name="connsiteY10" fmla="*/ 1567903 h 1620000"/>
              <a:gd name="connsiteX11" fmla="*/ 52062 w 1620000"/>
              <a:gd name="connsiteY11" fmla="*/ 1197580 h 1620000"/>
              <a:gd name="connsiteX12" fmla="*/ 0 w 1620000"/>
              <a:gd name="connsiteY12" fmla="*/ 1071842 h 1620000"/>
              <a:gd name="connsiteX13" fmla="*/ 0 w 1620000"/>
              <a:gd name="connsiteY13" fmla="*/ 548126 h 1620000"/>
              <a:gd name="connsiteX14" fmla="*/ 52097 w 1620000"/>
              <a:gd name="connsiteY14" fmla="*/ 422385 h 1620000"/>
              <a:gd name="connsiteX15" fmla="*/ 422420 w 1620000"/>
              <a:gd name="connsiteY15" fmla="*/ 52062 h 1620000"/>
              <a:gd name="connsiteX16" fmla="*/ 548158 w 1620000"/>
              <a:gd name="connsiteY16" fmla="*/ 0 h 162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620000" h="1620000">
                <a:moveTo>
                  <a:pt x="548158" y="0"/>
                </a:moveTo>
                <a:cubicBezTo>
                  <a:pt x="595961" y="0"/>
                  <a:pt x="1024071" y="0"/>
                  <a:pt x="1071874" y="0"/>
                </a:cubicBezTo>
                <a:cubicBezTo>
                  <a:pt x="1119677" y="0"/>
                  <a:pt x="1163812" y="18295"/>
                  <a:pt x="1197614" y="52097"/>
                </a:cubicBezTo>
                <a:cubicBezTo>
                  <a:pt x="1231416" y="85899"/>
                  <a:pt x="1534136" y="388618"/>
                  <a:pt x="1567938" y="422420"/>
                </a:cubicBezTo>
                <a:cubicBezTo>
                  <a:pt x="1601740" y="456222"/>
                  <a:pt x="1620000" y="500355"/>
                  <a:pt x="1620000" y="548158"/>
                </a:cubicBezTo>
                <a:cubicBezTo>
                  <a:pt x="1620000" y="595961"/>
                  <a:pt x="1620000" y="1024071"/>
                  <a:pt x="1620000" y="1071874"/>
                </a:cubicBezTo>
                <a:cubicBezTo>
                  <a:pt x="1620000" y="1119678"/>
                  <a:pt x="1601706" y="1163813"/>
                  <a:pt x="1567904" y="1197615"/>
                </a:cubicBezTo>
                <a:cubicBezTo>
                  <a:pt x="1534102" y="1231417"/>
                  <a:pt x="1231382" y="1534136"/>
                  <a:pt x="1197580" y="1567938"/>
                </a:cubicBezTo>
                <a:cubicBezTo>
                  <a:pt x="1163778" y="1601740"/>
                  <a:pt x="1119645" y="1620000"/>
                  <a:pt x="1071842" y="1620000"/>
                </a:cubicBezTo>
                <a:cubicBezTo>
                  <a:pt x="1024038" y="1620000"/>
                  <a:pt x="595929" y="1620000"/>
                  <a:pt x="548125" y="1620000"/>
                </a:cubicBezTo>
                <a:cubicBezTo>
                  <a:pt x="500322" y="1620000"/>
                  <a:pt x="456188" y="1601705"/>
                  <a:pt x="422385" y="1567903"/>
                </a:cubicBezTo>
                <a:cubicBezTo>
                  <a:pt x="388583" y="1534101"/>
                  <a:pt x="85864" y="1231382"/>
                  <a:pt x="52062" y="1197580"/>
                </a:cubicBezTo>
                <a:cubicBezTo>
                  <a:pt x="18260" y="1163778"/>
                  <a:pt x="0" y="1119646"/>
                  <a:pt x="0" y="1071842"/>
                </a:cubicBezTo>
                <a:cubicBezTo>
                  <a:pt x="0" y="1024039"/>
                  <a:pt x="0" y="595929"/>
                  <a:pt x="0" y="548126"/>
                </a:cubicBezTo>
                <a:cubicBezTo>
                  <a:pt x="0" y="500323"/>
                  <a:pt x="18295" y="456187"/>
                  <a:pt x="52097" y="422385"/>
                </a:cubicBezTo>
                <a:cubicBezTo>
                  <a:pt x="85899" y="388583"/>
                  <a:pt x="388618" y="85864"/>
                  <a:pt x="422420" y="52062"/>
                </a:cubicBezTo>
                <a:cubicBezTo>
                  <a:pt x="456222" y="18260"/>
                  <a:pt x="500355" y="0"/>
                  <a:pt x="548158" y="0"/>
                </a:cubicBezTo>
                <a:close/>
              </a:path>
            </a:pathLst>
          </a:custGeom>
          <a:ln w="3175" cap="flat" cmpd="sng" algn="ctr">
            <a:solidFill>
              <a:schemeClr val="tx1">
                <a:lumMod val="40000"/>
                <a:lumOff val="60000"/>
                <a:alpha val="20000"/>
              </a:schemeClr>
            </a:solidFill>
            <a:prstDash val="solid"/>
            <a:round/>
            <a:headEnd type="none" w="med" len="med"/>
            <a:tailEnd type="none" w="med" len="med"/>
          </a:ln>
        </p:spPr>
      </p:pic>
      <p:pic>
        <p:nvPicPr>
          <p:cNvPr id="25" name="图片 12" descr="/data/temp/d3a0d9e7-6292-49cd-82f1-db08ba260873/2c8f0908-ac47-11f0-96a2-7e2297492d6a.jpg@base@tag=imgScale&amp;m=1&amp;w=450&amp;h=450&amp;q=952c8f0908-ac47-11f0-96a2-7e2297492d6a"/>
          <p:cNvPicPr>
            <a:picLocks noChangeAspect="1"/>
          </p:cNvPicPr>
          <p:nvPr>
            <p:custDataLst>
              <p:tags r:id="rId12"/>
            </p:custDataLst>
          </p:nvPr>
        </p:nvPicPr>
        <p:blipFill rotWithShape="1">
          <a:blip r:embed="rId13"/>
          <a:srcRect l="16667" r="16667"/>
          <a:stretch>
            <a:fillRect/>
          </a:stretch>
        </p:blipFill>
        <p:spPr>
          <a:xfrm>
            <a:off x="6278572" y="1535655"/>
            <a:ext cx="1620083" cy="1620083"/>
          </a:xfrm>
          <a:custGeom>
            <a:avLst/>
            <a:gdLst>
              <a:gd name="connsiteX0" fmla="*/ 548158 w 1620000"/>
              <a:gd name="connsiteY0" fmla="*/ 0 h 1620000"/>
              <a:gd name="connsiteX1" fmla="*/ 1071874 w 1620000"/>
              <a:gd name="connsiteY1" fmla="*/ 0 h 1620000"/>
              <a:gd name="connsiteX2" fmla="*/ 1197614 w 1620000"/>
              <a:gd name="connsiteY2" fmla="*/ 52097 h 1620000"/>
              <a:gd name="connsiteX3" fmla="*/ 1567938 w 1620000"/>
              <a:gd name="connsiteY3" fmla="*/ 422420 h 1620000"/>
              <a:gd name="connsiteX4" fmla="*/ 1620000 w 1620000"/>
              <a:gd name="connsiteY4" fmla="*/ 548158 h 1620000"/>
              <a:gd name="connsiteX5" fmla="*/ 1620000 w 1620000"/>
              <a:gd name="connsiteY5" fmla="*/ 1071874 h 1620000"/>
              <a:gd name="connsiteX6" fmla="*/ 1567904 w 1620000"/>
              <a:gd name="connsiteY6" fmla="*/ 1197615 h 1620000"/>
              <a:gd name="connsiteX7" fmla="*/ 1197580 w 1620000"/>
              <a:gd name="connsiteY7" fmla="*/ 1567938 h 1620000"/>
              <a:gd name="connsiteX8" fmla="*/ 1071842 w 1620000"/>
              <a:gd name="connsiteY8" fmla="*/ 1620000 h 1620000"/>
              <a:gd name="connsiteX9" fmla="*/ 548125 w 1620000"/>
              <a:gd name="connsiteY9" fmla="*/ 1620000 h 1620000"/>
              <a:gd name="connsiteX10" fmla="*/ 422385 w 1620000"/>
              <a:gd name="connsiteY10" fmla="*/ 1567903 h 1620000"/>
              <a:gd name="connsiteX11" fmla="*/ 52062 w 1620000"/>
              <a:gd name="connsiteY11" fmla="*/ 1197580 h 1620000"/>
              <a:gd name="connsiteX12" fmla="*/ 0 w 1620000"/>
              <a:gd name="connsiteY12" fmla="*/ 1071842 h 1620000"/>
              <a:gd name="connsiteX13" fmla="*/ 0 w 1620000"/>
              <a:gd name="connsiteY13" fmla="*/ 548126 h 1620000"/>
              <a:gd name="connsiteX14" fmla="*/ 52097 w 1620000"/>
              <a:gd name="connsiteY14" fmla="*/ 422385 h 1620000"/>
              <a:gd name="connsiteX15" fmla="*/ 422420 w 1620000"/>
              <a:gd name="connsiteY15" fmla="*/ 52062 h 1620000"/>
              <a:gd name="connsiteX16" fmla="*/ 548158 w 1620000"/>
              <a:gd name="connsiteY16" fmla="*/ 0 h 162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620000" h="1620000">
                <a:moveTo>
                  <a:pt x="548158" y="0"/>
                </a:moveTo>
                <a:cubicBezTo>
                  <a:pt x="595961" y="0"/>
                  <a:pt x="1024071" y="0"/>
                  <a:pt x="1071874" y="0"/>
                </a:cubicBezTo>
                <a:cubicBezTo>
                  <a:pt x="1119677" y="0"/>
                  <a:pt x="1163812" y="18295"/>
                  <a:pt x="1197614" y="52097"/>
                </a:cubicBezTo>
                <a:cubicBezTo>
                  <a:pt x="1231416" y="85899"/>
                  <a:pt x="1534136" y="388618"/>
                  <a:pt x="1567938" y="422420"/>
                </a:cubicBezTo>
                <a:cubicBezTo>
                  <a:pt x="1601740" y="456222"/>
                  <a:pt x="1620000" y="500355"/>
                  <a:pt x="1620000" y="548158"/>
                </a:cubicBezTo>
                <a:cubicBezTo>
                  <a:pt x="1620000" y="595961"/>
                  <a:pt x="1620000" y="1024071"/>
                  <a:pt x="1620000" y="1071874"/>
                </a:cubicBezTo>
                <a:cubicBezTo>
                  <a:pt x="1620000" y="1119678"/>
                  <a:pt x="1601706" y="1163813"/>
                  <a:pt x="1567904" y="1197615"/>
                </a:cubicBezTo>
                <a:cubicBezTo>
                  <a:pt x="1534102" y="1231417"/>
                  <a:pt x="1231382" y="1534136"/>
                  <a:pt x="1197580" y="1567938"/>
                </a:cubicBezTo>
                <a:cubicBezTo>
                  <a:pt x="1163778" y="1601740"/>
                  <a:pt x="1119645" y="1620000"/>
                  <a:pt x="1071842" y="1620000"/>
                </a:cubicBezTo>
                <a:cubicBezTo>
                  <a:pt x="1024038" y="1620000"/>
                  <a:pt x="595929" y="1620000"/>
                  <a:pt x="548125" y="1620000"/>
                </a:cubicBezTo>
                <a:cubicBezTo>
                  <a:pt x="500322" y="1620000"/>
                  <a:pt x="456188" y="1601705"/>
                  <a:pt x="422385" y="1567903"/>
                </a:cubicBezTo>
                <a:cubicBezTo>
                  <a:pt x="388583" y="1534101"/>
                  <a:pt x="85864" y="1231382"/>
                  <a:pt x="52062" y="1197580"/>
                </a:cubicBezTo>
                <a:cubicBezTo>
                  <a:pt x="18260" y="1163778"/>
                  <a:pt x="0" y="1119646"/>
                  <a:pt x="0" y="1071842"/>
                </a:cubicBezTo>
                <a:cubicBezTo>
                  <a:pt x="0" y="1024039"/>
                  <a:pt x="0" y="595929"/>
                  <a:pt x="0" y="548126"/>
                </a:cubicBezTo>
                <a:cubicBezTo>
                  <a:pt x="0" y="500323"/>
                  <a:pt x="18295" y="456187"/>
                  <a:pt x="52097" y="422385"/>
                </a:cubicBezTo>
                <a:cubicBezTo>
                  <a:pt x="85899" y="388583"/>
                  <a:pt x="388618" y="85864"/>
                  <a:pt x="422420" y="52062"/>
                </a:cubicBezTo>
                <a:cubicBezTo>
                  <a:pt x="456222" y="18260"/>
                  <a:pt x="500355" y="0"/>
                  <a:pt x="548158" y="0"/>
                </a:cubicBezTo>
                <a:close/>
              </a:path>
            </a:pathLst>
          </a:custGeom>
          <a:ln w="3175" cap="flat" cmpd="sng" algn="ctr">
            <a:solidFill>
              <a:schemeClr val="tx1">
                <a:lumMod val="40000"/>
                <a:lumOff val="60000"/>
                <a:alpha val="20000"/>
              </a:schemeClr>
            </a:solidFill>
            <a:prstDash val="solid"/>
            <a:round/>
            <a:headEnd type="none" w="med" len="med"/>
            <a:tailEnd type="none" w="med" len="med"/>
          </a:ln>
        </p:spPr>
      </p:pic>
      <p:pic>
        <p:nvPicPr>
          <p:cNvPr id="26" name="图片 20" descr="/data/temp/d3a0d9e7-6292-49cd-82f1-db08ba260873/2c8f0989-ac47-11f0-96a2-7e2297492d6a.jpg@base@tag=imgScale&amp;m=1&amp;w=450&amp;h=450&amp;q=952c8f0989-ac47-11f0-96a2-7e2297492d6a"/>
          <p:cNvPicPr>
            <a:picLocks noChangeAspect="1"/>
          </p:cNvPicPr>
          <p:nvPr>
            <p:custDataLst>
              <p:tags r:id="rId14"/>
            </p:custDataLst>
          </p:nvPr>
        </p:nvPicPr>
        <p:blipFill>
          <a:blip r:embed="rId15"/>
          <a:srcRect t="16667" b="16667"/>
          <a:stretch>
            <a:fillRect/>
          </a:stretch>
        </p:blipFill>
        <p:spPr>
          <a:xfrm>
            <a:off x="4323307" y="3694766"/>
            <a:ext cx="1620083" cy="1620083"/>
          </a:xfrm>
          <a:custGeom>
            <a:avLst/>
            <a:gdLst>
              <a:gd name="connsiteX0" fmla="*/ 548158 w 1620000"/>
              <a:gd name="connsiteY0" fmla="*/ 0 h 1620000"/>
              <a:gd name="connsiteX1" fmla="*/ 1071874 w 1620000"/>
              <a:gd name="connsiteY1" fmla="*/ 0 h 1620000"/>
              <a:gd name="connsiteX2" fmla="*/ 1197614 w 1620000"/>
              <a:gd name="connsiteY2" fmla="*/ 52097 h 1620000"/>
              <a:gd name="connsiteX3" fmla="*/ 1567938 w 1620000"/>
              <a:gd name="connsiteY3" fmla="*/ 422420 h 1620000"/>
              <a:gd name="connsiteX4" fmla="*/ 1620000 w 1620000"/>
              <a:gd name="connsiteY4" fmla="*/ 548158 h 1620000"/>
              <a:gd name="connsiteX5" fmla="*/ 1620000 w 1620000"/>
              <a:gd name="connsiteY5" fmla="*/ 1071874 h 1620000"/>
              <a:gd name="connsiteX6" fmla="*/ 1567904 w 1620000"/>
              <a:gd name="connsiteY6" fmla="*/ 1197615 h 1620000"/>
              <a:gd name="connsiteX7" fmla="*/ 1197580 w 1620000"/>
              <a:gd name="connsiteY7" fmla="*/ 1567938 h 1620000"/>
              <a:gd name="connsiteX8" fmla="*/ 1071842 w 1620000"/>
              <a:gd name="connsiteY8" fmla="*/ 1620000 h 1620000"/>
              <a:gd name="connsiteX9" fmla="*/ 548125 w 1620000"/>
              <a:gd name="connsiteY9" fmla="*/ 1620000 h 1620000"/>
              <a:gd name="connsiteX10" fmla="*/ 422385 w 1620000"/>
              <a:gd name="connsiteY10" fmla="*/ 1567903 h 1620000"/>
              <a:gd name="connsiteX11" fmla="*/ 52062 w 1620000"/>
              <a:gd name="connsiteY11" fmla="*/ 1197580 h 1620000"/>
              <a:gd name="connsiteX12" fmla="*/ 0 w 1620000"/>
              <a:gd name="connsiteY12" fmla="*/ 1071842 h 1620000"/>
              <a:gd name="connsiteX13" fmla="*/ 0 w 1620000"/>
              <a:gd name="connsiteY13" fmla="*/ 548126 h 1620000"/>
              <a:gd name="connsiteX14" fmla="*/ 52097 w 1620000"/>
              <a:gd name="connsiteY14" fmla="*/ 422385 h 1620000"/>
              <a:gd name="connsiteX15" fmla="*/ 422420 w 1620000"/>
              <a:gd name="connsiteY15" fmla="*/ 52062 h 1620000"/>
              <a:gd name="connsiteX16" fmla="*/ 548158 w 1620000"/>
              <a:gd name="connsiteY16" fmla="*/ 0 h 162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620000" h="1620000">
                <a:moveTo>
                  <a:pt x="548158" y="0"/>
                </a:moveTo>
                <a:cubicBezTo>
                  <a:pt x="595961" y="0"/>
                  <a:pt x="1024071" y="0"/>
                  <a:pt x="1071874" y="0"/>
                </a:cubicBezTo>
                <a:cubicBezTo>
                  <a:pt x="1119677" y="0"/>
                  <a:pt x="1163812" y="18295"/>
                  <a:pt x="1197614" y="52097"/>
                </a:cubicBezTo>
                <a:cubicBezTo>
                  <a:pt x="1231416" y="85899"/>
                  <a:pt x="1534136" y="388618"/>
                  <a:pt x="1567938" y="422420"/>
                </a:cubicBezTo>
                <a:cubicBezTo>
                  <a:pt x="1601740" y="456222"/>
                  <a:pt x="1620000" y="500355"/>
                  <a:pt x="1620000" y="548158"/>
                </a:cubicBezTo>
                <a:cubicBezTo>
                  <a:pt x="1620000" y="595961"/>
                  <a:pt x="1620000" y="1024071"/>
                  <a:pt x="1620000" y="1071874"/>
                </a:cubicBezTo>
                <a:cubicBezTo>
                  <a:pt x="1620000" y="1119678"/>
                  <a:pt x="1601706" y="1163813"/>
                  <a:pt x="1567904" y="1197615"/>
                </a:cubicBezTo>
                <a:cubicBezTo>
                  <a:pt x="1534102" y="1231417"/>
                  <a:pt x="1231382" y="1534136"/>
                  <a:pt x="1197580" y="1567938"/>
                </a:cubicBezTo>
                <a:cubicBezTo>
                  <a:pt x="1163778" y="1601740"/>
                  <a:pt x="1119645" y="1620000"/>
                  <a:pt x="1071842" y="1620000"/>
                </a:cubicBezTo>
                <a:cubicBezTo>
                  <a:pt x="1024038" y="1620000"/>
                  <a:pt x="595929" y="1620000"/>
                  <a:pt x="548125" y="1620000"/>
                </a:cubicBezTo>
                <a:cubicBezTo>
                  <a:pt x="500322" y="1620000"/>
                  <a:pt x="456188" y="1601705"/>
                  <a:pt x="422385" y="1567903"/>
                </a:cubicBezTo>
                <a:cubicBezTo>
                  <a:pt x="388583" y="1534101"/>
                  <a:pt x="85864" y="1231382"/>
                  <a:pt x="52062" y="1197580"/>
                </a:cubicBezTo>
                <a:cubicBezTo>
                  <a:pt x="18260" y="1163778"/>
                  <a:pt x="0" y="1119646"/>
                  <a:pt x="0" y="1071842"/>
                </a:cubicBezTo>
                <a:cubicBezTo>
                  <a:pt x="0" y="1024039"/>
                  <a:pt x="0" y="595929"/>
                  <a:pt x="0" y="548126"/>
                </a:cubicBezTo>
                <a:cubicBezTo>
                  <a:pt x="0" y="500323"/>
                  <a:pt x="18295" y="456187"/>
                  <a:pt x="52097" y="422385"/>
                </a:cubicBezTo>
                <a:cubicBezTo>
                  <a:pt x="85899" y="388583"/>
                  <a:pt x="388618" y="85864"/>
                  <a:pt x="422420" y="52062"/>
                </a:cubicBezTo>
                <a:cubicBezTo>
                  <a:pt x="456222" y="18260"/>
                  <a:pt x="500355" y="0"/>
                  <a:pt x="548158" y="0"/>
                </a:cubicBezTo>
                <a:close/>
              </a:path>
            </a:pathLst>
          </a:custGeom>
          <a:ln w="3175" cap="flat" cmpd="sng" algn="ctr">
            <a:solidFill>
              <a:schemeClr val="tx1">
                <a:lumMod val="40000"/>
                <a:lumOff val="60000"/>
                <a:alpha val="20000"/>
              </a:schemeClr>
            </a:solidFill>
            <a:prstDash val="solid"/>
            <a:round/>
            <a:headEnd type="none" w="med" len="med"/>
            <a:tailEnd type="none" w="med" len="med"/>
          </a:ln>
        </p:spPr>
      </p:pic>
      <p:pic>
        <p:nvPicPr>
          <p:cNvPr id="27" name="图片 13" descr="/data/temp/d3a0d9e7-6292-49cd-82f1-db08ba260873/2c8f090c-ac47-11f0-96a2-7e2297492d6a.jpg@base@tag=imgScale&amp;m=1&amp;w=450&amp;h=450&amp;q=952c8f090c-ac47-11f0-96a2-7e2297492d6a"/>
          <p:cNvPicPr>
            <a:picLocks noChangeAspect="1"/>
          </p:cNvPicPr>
          <p:nvPr>
            <p:custDataLst>
              <p:tags r:id="rId16"/>
            </p:custDataLst>
          </p:nvPr>
        </p:nvPicPr>
        <p:blipFill>
          <a:blip r:embed="rId17"/>
          <a:srcRect t="222" r="222"/>
          <a:stretch>
            <a:fillRect/>
          </a:stretch>
        </p:blipFill>
        <p:spPr>
          <a:xfrm>
            <a:off x="6278572" y="3694766"/>
            <a:ext cx="1620083" cy="1620083"/>
          </a:xfrm>
          <a:custGeom>
            <a:avLst/>
            <a:gdLst>
              <a:gd name="connsiteX0" fmla="*/ 548158 w 1620000"/>
              <a:gd name="connsiteY0" fmla="*/ 0 h 1620000"/>
              <a:gd name="connsiteX1" fmla="*/ 1071874 w 1620000"/>
              <a:gd name="connsiteY1" fmla="*/ 0 h 1620000"/>
              <a:gd name="connsiteX2" fmla="*/ 1197614 w 1620000"/>
              <a:gd name="connsiteY2" fmla="*/ 52097 h 1620000"/>
              <a:gd name="connsiteX3" fmla="*/ 1567938 w 1620000"/>
              <a:gd name="connsiteY3" fmla="*/ 422420 h 1620000"/>
              <a:gd name="connsiteX4" fmla="*/ 1620000 w 1620000"/>
              <a:gd name="connsiteY4" fmla="*/ 548158 h 1620000"/>
              <a:gd name="connsiteX5" fmla="*/ 1620000 w 1620000"/>
              <a:gd name="connsiteY5" fmla="*/ 1071874 h 1620000"/>
              <a:gd name="connsiteX6" fmla="*/ 1567904 w 1620000"/>
              <a:gd name="connsiteY6" fmla="*/ 1197615 h 1620000"/>
              <a:gd name="connsiteX7" fmla="*/ 1197580 w 1620000"/>
              <a:gd name="connsiteY7" fmla="*/ 1567938 h 1620000"/>
              <a:gd name="connsiteX8" fmla="*/ 1071842 w 1620000"/>
              <a:gd name="connsiteY8" fmla="*/ 1620000 h 1620000"/>
              <a:gd name="connsiteX9" fmla="*/ 548125 w 1620000"/>
              <a:gd name="connsiteY9" fmla="*/ 1620000 h 1620000"/>
              <a:gd name="connsiteX10" fmla="*/ 422385 w 1620000"/>
              <a:gd name="connsiteY10" fmla="*/ 1567903 h 1620000"/>
              <a:gd name="connsiteX11" fmla="*/ 52062 w 1620000"/>
              <a:gd name="connsiteY11" fmla="*/ 1197580 h 1620000"/>
              <a:gd name="connsiteX12" fmla="*/ 0 w 1620000"/>
              <a:gd name="connsiteY12" fmla="*/ 1071842 h 1620000"/>
              <a:gd name="connsiteX13" fmla="*/ 0 w 1620000"/>
              <a:gd name="connsiteY13" fmla="*/ 548126 h 1620000"/>
              <a:gd name="connsiteX14" fmla="*/ 52097 w 1620000"/>
              <a:gd name="connsiteY14" fmla="*/ 422385 h 1620000"/>
              <a:gd name="connsiteX15" fmla="*/ 422420 w 1620000"/>
              <a:gd name="connsiteY15" fmla="*/ 52062 h 1620000"/>
              <a:gd name="connsiteX16" fmla="*/ 548158 w 1620000"/>
              <a:gd name="connsiteY16" fmla="*/ 0 h 162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620000" h="1620000">
                <a:moveTo>
                  <a:pt x="548158" y="0"/>
                </a:moveTo>
                <a:cubicBezTo>
                  <a:pt x="595961" y="0"/>
                  <a:pt x="1024071" y="0"/>
                  <a:pt x="1071874" y="0"/>
                </a:cubicBezTo>
                <a:cubicBezTo>
                  <a:pt x="1119677" y="0"/>
                  <a:pt x="1163812" y="18295"/>
                  <a:pt x="1197614" y="52097"/>
                </a:cubicBezTo>
                <a:cubicBezTo>
                  <a:pt x="1231416" y="85899"/>
                  <a:pt x="1534136" y="388618"/>
                  <a:pt x="1567938" y="422420"/>
                </a:cubicBezTo>
                <a:cubicBezTo>
                  <a:pt x="1601740" y="456222"/>
                  <a:pt x="1620000" y="500355"/>
                  <a:pt x="1620000" y="548158"/>
                </a:cubicBezTo>
                <a:cubicBezTo>
                  <a:pt x="1620000" y="595961"/>
                  <a:pt x="1620000" y="1024071"/>
                  <a:pt x="1620000" y="1071874"/>
                </a:cubicBezTo>
                <a:cubicBezTo>
                  <a:pt x="1620000" y="1119678"/>
                  <a:pt x="1601706" y="1163813"/>
                  <a:pt x="1567904" y="1197615"/>
                </a:cubicBezTo>
                <a:cubicBezTo>
                  <a:pt x="1534102" y="1231417"/>
                  <a:pt x="1231382" y="1534136"/>
                  <a:pt x="1197580" y="1567938"/>
                </a:cubicBezTo>
                <a:cubicBezTo>
                  <a:pt x="1163778" y="1601740"/>
                  <a:pt x="1119645" y="1620000"/>
                  <a:pt x="1071842" y="1620000"/>
                </a:cubicBezTo>
                <a:cubicBezTo>
                  <a:pt x="1024038" y="1620000"/>
                  <a:pt x="595929" y="1620000"/>
                  <a:pt x="548125" y="1620000"/>
                </a:cubicBezTo>
                <a:cubicBezTo>
                  <a:pt x="500322" y="1620000"/>
                  <a:pt x="456188" y="1601705"/>
                  <a:pt x="422385" y="1567903"/>
                </a:cubicBezTo>
                <a:cubicBezTo>
                  <a:pt x="388583" y="1534101"/>
                  <a:pt x="85864" y="1231382"/>
                  <a:pt x="52062" y="1197580"/>
                </a:cubicBezTo>
                <a:cubicBezTo>
                  <a:pt x="18260" y="1163778"/>
                  <a:pt x="0" y="1119646"/>
                  <a:pt x="0" y="1071842"/>
                </a:cubicBezTo>
                <a:cubicBezTo>
                  <a:pt x="0" y="1024039"/>
                  <a:pt x="0" y="595929"/>
                  <a:pt x="0" y="548126"/>
                </a:cubicBezTo>
                <a:cubicBezTo>
                  <a:pt x="0" y="500323"/>
                  <a:pt x="18295" y="456187"/>
                  <a:pt x="52097" y="422385"/>
                </a:cubicBezTo>
                <a:cubicBezTo>
                  <a:pt x="85899" y="388583"/>
                  <a:pt x="388618" y="85864"/>
                  <a:pt x="422420" y="52062"/>
                </a:cubicBezTo>
                <a:cubicBezTo>
                  <a:pt x="456222" y="18260"/>
                  <a:pt x="500355" y="0"/>
                  <a:pt x="548158" y="0"/>
                </a:cubicBezTo>
                <a:close/>
              </a:path>
            </a:pathLst>
          </a:custGeom>
          <a:ln w="3175" cap="flat" cmpd="sng" algn="ctr">
            <a:solidFill>
              <a:schemeClr val="tx1">
                <a:lumMod val="40000"/>
                <a:lumOff val="60000"/>
                <a:alpha val="20000"/>
              </a:schemeClr>
            </a:solidFill>
            <a:prstDash val="solid"/>
            <a:round/>
            <a:headEnd type="none" w="med" len="med"/>
            <a:tailEnd type="none" w="med" len="med"/>
          </a:ln>
        </p:spPr>
      </p:pic>
      <p:sp>
        <p:nvSpPr>
          <p:cNvPr id="31" name="八边形 23"/>
          <p:cNvSpPr/>
          <p:nvPr>
            <p:custDataLst>
              <p:tags r:id="rId18"/>
            </p:custDataLst>
          </p:nvPr>
        </p:nvSpPr>
        <p:spPr>
          <a:xfrm>
            <a:off x="4318226" y="2648868"/>
            <a:ext cx="506392" cy="506392"/>
          </a:xfrm>
          <a:prstGeom prst="octagon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>
            <a:normAutofit/>
          </a:bodyPr>
          <a:p>
            <a:pPr algn="ctr">
              <a:spcBef>
                <a:spcPct val="0"/>
              </a:spcBef>
              <a:spcAft>
                <a:spcPct val="0"/>
              </a:spcAft>
            </a:pPr>
            <a:r>
              <a:rPr lang="en-US" altLang="zh-CN" sz="1600" b="1">
                <a:solidFill>
                  <a:schemeClr val="lt1"/>
                </a:solidFill>
                <a:latin typeface="+mn-ea"/>
                <a:cs typeface="+mn-ea"/>
                <a:sym typeface="+mn-ea"/>
              </a:rPr>
              <a:t>01</a:t>
            </a:r>
            <a:endParaRPr lang="en-US" altLang="zh-CN" sz="1600" b="1" dirty="0">
              <a:solidFill>
                <a:schemeClr val="lt1"/>
              </a:solidFill>
              <a:latin typeface="+mn-ea"/>
              <a:cs typeface="+mn-ea"/>
              <a:sym typeface="+mn-ea"/>
            </a:endParaRPr>
          </a:p>
        </p:txBody>
      </p:sp>
      <p:sp>
        <p:nvSpPr>
          <p:cNvPr id="32" name="八边形 27"/>
          <p:cNvSpPr/>
          <p:nvPr>
            <p:custDataLst>
              <p:tags r:id="rId19"/>
            </p:custDataLst>
          </p:nvPr>
        </p:nvSpPr>
        <p:spPr>
          <a:xfrm>
            <a:off x="7391785" y="2648868"/>
            <a:ext cx="506392" cy="506392"/>
          </a:xfrm>
          <a:prstGeom prst="octagon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>
            <a:normAutofit/>
          </a:bodyPr>
          <a:p>
            <a:pPr algn="ctr">
              <a:spcBef>
                <a:spcPct val="0"/>
              </a:spcBef>
              <a:spcAft>
                <a:spcPct val="0"/>
              </a:spcAft>
            </a:pPr>
            <a:r>
              <a:rPr lang="en-US" altLang="zh-CN" sz="1600" b="1">
                <a:solidFill>
                  <a:schemeClr val="lt1"/>
                </a:solidFill>
                <a:latin typeface="+mn-ea"/>
                <a:cs typeface="+mn-ea"/>
                <a:sym typeface="+mn-ea"/>
              </a:rPr>
              <a:t>02</a:t>
            </a:r>
            <a:endParaRPr lang="en-US" altLang="zh-CN" sz="1600" b="1" dirty="0">
              <a:solidFill>
                <a:schemeClr val="lt1"/>
              </a:solidFill>
              <a:latin typeface="+mn-ea"/>
              <a:cs typeface="+mn-ea"/>
              <a:sym typeface="+mn-ea"/>
            </a:endParaRPr>
          </a:p>
        </p:txBody>
      </p:sp>
      <p:sp>
        <p:nvSpPr>
          <p:cNvPr id="33" name="八边形 28"/>
          <p:cNvSpPr/>
          <p:nvPr>
            <p:custDataLst>
              <p:tags r:id="rId20"/>
            </p:custDataLst>
          </p:nvPr>
        </p:nvSpPr>
        <p:spPr>
          <a:xfrm>
            <a:off x="4318226" y="4807979"/>
            <a:ext cx="506392" cy="506392"/>
          </a:xfrm>
          <a:prstGeom prst="octagon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>
            <a:normAutofit/>
          </a:bodyPr>
          <a:p>
            <a:pPr algn="ctr">
              <a:spcBef>
                <a:spcPct val="0"/>
              </a:spcBef>
              <a:spcAft>
                <a:spcPct val="0"/>
              </a:spcAft>
            </a:pPr>
            <a:r>
              <a:rPr lang="en-US" altLang="zh-CN" sz="1600" b="1">
                <a:solidFill>
                  <a:schemeClr val="lt1"/>
                </a:solidFill>
                <a:latin typeface="+mn-ea"/>
                <a:cs typeface="+mn-ea"/>
                <a:sym typeface="+mn-ea"/>
              </a:rPr>
              <a:t>03</a:t>
            </a:r>
            <a:endParaRPr lang="en-US" altLang="zh-CN" sz="1600" b="1" dirty="0">
              <a:solidFill>
                <a:schemeClr val="lt1"/>
              </a:solidFill>
              <a:latin typeface="+mn-ea"/>
              <a:cs typeface="+mn-ea"/>
              <a:sym typeface="+mn-ea"/>
            </a:endParaRPr>
          </a:p>
        </p:txBody>
      </p:sp>
      <p:sp>
        <p:nvSpPr>
          <p:cNvPr id="34" name="八边形 29"/>
          <p:cNvSpPr/>
          <p:nvPr>
            <p:custDataLst>
              <p:tags r:id="rId21"/>
            </p:custDataLst>
          </p:nvPr>
        </p:nvSpPr>
        <p:spPr>
          <a:xfrm>
            <a:off x="7391785" y="4807979"/>
            <a:ext cx="506392" cy="506392"/>
          </a:xfrm>
          <a:prstGeom prst="octagon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>
            <a:normAutofit/>
          </a:bodyPr>
          <a:p>
            <a:pPr algn="ctr">
              <a:spcBef>
                <a:spcPct val="0"/>
              </a:spcBef>
              <a:spcAft>
                <a:spcPct val="0"/>
              </a:spcAft>
            </a:pPr>
            <a:r>
              <a:rPr lang="en-US" altLang="zh-CN" sz="1600" b="1">
                <a:solidFill>
                  <a:schemeClr val="lt1"/>
                </a:solidFill>
                <a:latin typeface="+mn-ea"/>
                <a:cs typeface="+mn-ea"/>
                <a:sym typeface="+mn-ea"/>
              </a:rPr>
              <a:t>04</a:t>
            </a:r>
            <a:endParaRPr lang="en-US" altLang="zh-CN" sz="1600" b="1" dirty="0">
              <a:solidFill>
                <a:schemeClr val="lt1"/>
              </a:solidFill>
              <a:latin typeface="+mn-ea"/>
              <a:cs typeface="+mn-ea"/>
              <a:sym typeface="+mn-ea"/>
            </a:endParaRPr>
          </a:p>
        </p:txBody>
      </p:sp>
    </p:spTree>
    <p:custDataLst>
      <p:tags r:id="rId22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/>
    </mc:Choice>
    <mc:Fallback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7" name="标题 16"/>
          <p:cNvSpPr>
            <a:spLocks noGrp="1"/>
          </p:cNvSpPr>
          <p:nvPr>
            <p:custDataLst>
              <p:tags r:id="rId1"/>
            </p:custDataLst>
          </p:nvPr>
        </p:nvSpPr>
        <p:spPr>
          <a:xfrm>
            <a:off x="1089660" y="885190"/>
            <a:ext cx="10222230" cy="441960"/>
          </a:xfrm>
          <a:prstGeom prst="rect">
            <a:avLst/>
          </a:prstGeom>
        </p:spPr>
        <p:txBody>
          <a:bodyPr vert="horz" wrap="square" lIns="90170" tIns="46990" rIns="90170" bIns="46990" rtlCol="0" anchor="ctr" anchorCtr="0">
            <a:noAutofit/>
          </a:bodyPr>
          <a:lstStyle>
            <a:lvl1pPr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2400" b="1" u="none" strike="noStrike" kern="1200" cap="none" spc="200" normalizeH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+mj-cs"/>
              </a:defRPr>
            </a:lvl1pPr>
          </a:lstStyle>
          <a:p>
            <a:r>
              <a:rPr lang="zh-CN" altLang="en-US" sz="3600">
                <a:solidFill>
                  <a:schemeClr val="accent1">
                    <a:lumMod val="75000"/>
                  </a:schemeClr>
                </a:solidFill>
              </a:rPr>
              <a:t>二、总体设计</a:t>
            </a:r>
            <a:endParaRPr lang="zh-CN" altLang="en-US" sz="360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0" name="矩形: 圆角 20"/>
          <p:cNvSpPr/>
          <p:nvPr>
            <p:custDataLst>
              <p:tags r:id="rId2"/>
            </p:custDataLst>
          </p:nvPr>
        </p:nvSpPr>
        <p:spPr>
          <a:xfrm>
            <a:off x="1240155" y="1690688"/>
            <a:ext cx="4593968" cy="4032885"/>
          </a:xfrm>
          <a:prstGeom prst="roundRect">
            <a:avLst>
              <a:gd name="adj" fmla="val 5616"/>
            </a:avLst>
          </a:prstGeom>
          <a:gradFill>
            <a:gsLst>
              <a:gs pos="100000">
                <a:schemeClr val="accent4">
                  <a:alpha val="0"/>
                </a:schemeClr>
              </a:gs>
              <a:gs pos="100000">
                <a:schemeClr val="accent4">
                  <a:alpha val="100000"/>
                </a:schemeClr>
              </a:gs>
              <a:gs pos="0">
                <a:schemeClr val="accent4">
                  <a:lumMod val="20000"/>
                  <a:lumOff val="80000"/>
                  <a:alpha val="10000"/>
                </a:schemeClr>
              </a:gs>
            </a:gsLst>
            <a:lin ang="5400000" scaled="0"/>
          </a:gradFill>
          <a:ln>
            <a:gradFill>
              <a:gsLst>
                <a:gs pos="20000">
                  <a:schemeClr val="accent4">
                    <a:alpha val="0"/>
                  </a:schemeClr>
                </a:gs>
                <a:gs pos="100000">
                  <a:schemeClr val="accent4">
                    <a:lumMod val="60000"/>
                    <a:lumOff val="40000"/>
                    <a:alpha val="100000"/>
                  </a:schemeClr>
                </a:gs>
              </a:gsLst>
              <a:lin ang="16200000" scaled="1"/>
            </a:gradFill>
          </a:ln>
          <a:effectLst>
            <a:outerShdw blurRad="152400" dist="38100" dir="13500000" algn="br" rotWithShape="0">
              <a:schemeClr val="accent4">
                <a:lumMod val="75000"/>
                <a:alpha val="7000"/>
              </a:scheme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Overflow="overflow" horzOverflow="overflow" vert="horz" wrap="square" lIns="360045" tIns="360045" rIns="288290" bIns="360045" numCol="1" spcCol="0" rtlCol="0" fromWordArt="0" anchor="b" anchorCtr="1" forceAA="0" compatLnSpc="1">
            <a:noAutofit/>
          </a:bodyPr>
          <a:p>
            <a:pPr lv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endParaRPr lang="zh-CN" altLang="en-US" sz="1600" kern="0" dirty="0">
              <a:ln>
                <a:noFill/>
                <a:prstDash val="sysDot"/>
              </a:ln>
              <a:solidFill>
                <a:srgbClr val="292929"/>
              </a:solidFill>
              <a:latin typeface="+mn-ea"/>
              <a:sym typeface="+mn-ea"/>
            </a:endParaRPr>
          </a:p>
        </p:txBody>
      </p:sp>
      <p:sp>
        <p:nvSpPr>
          <p:cNvPr id="30" name="文本框 29"/>
          <p:cNvSpPr txBox="1"/>
          <p:nvPr>
            <p:custDataLst>
              <p:tags r:id="rId3"/>
            </p:custDataLst>
          </p:nvPr>
        </p:nvSpPr>
        <p:spPr>
          <a:xfrm>
            <a:off x="1515884" y="1815247"/>
            <a:ext cx="4043077" cy="736031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p>
            <a:pPr lvl="0" algn="l">
              <a:lnSpc>
                <a:spcPct val="120000"/>
              </a:lnSpc>
              <a:buClrTx/>
              <a:buSzTx/>
              <a:buFontTx/>
            </a:pPr>
            <a:r>
              <a:rPr lang="en-US" altLang="zh-CN" sz="2400" b="1">
                <a:solidFill>
                  <a:schemeClr val="accent4"/>
                </a:solidFill>
                <a:latin typeface="+mn-ea"/>
                <a:cs typeface="+mn-ea"/>
                <a:sym typeface="+mn-ea"/>
              </a:rPr>
              <a:t>1. </a:t>
            </a:r>
            <a:r>
              <a:rPr lang="zh-CN" altLang="en-US" sz="2400" b="1">
                <a:solidFill>
                  <a:schemeClr val="accent4"/>
                </a:solidFill>
                <a:latin typeface="+mn-ea"/>
                <a:cs typeface="+mn-ea"/>
                <a:sym typeface="+mn-ea"/>
              </a:rPr>
              <a:t>定义数据结构</a:t>
            </a:r>
            <a:endParaRPr lang="zh-CN" altLang="en-US" sz="2400" b="1">
              <a:solidFill>
                <a:schemeClr val="accent4"/>
              </a:solidFill>
              <a:latin typeface="+mn-ea"/>
              <a:cs typeface="+mn-ea"/>
              <a:sym typeface="+mn-ea"/>
            </a:endParaRPr>
          </a:p>
        </p:txBody>
      </p:sp>
      <p:cxnSp>
        <p:nvCxnSpPr>
          <p:cNvPr id="3" name="直接连接符 2"/>
          <p:cNvCxnSpPr/>
          <p:nvPr>
            <p:custDataLst>
              <p:tags r:id="rId4"/>
            </p:custDataLst>
          </p:nvPr>
        </p:nvCxnSpPr>
        <p:spPr>
          <a:xfrm flipV="1">
            <a:off x="1566274" y="2593175"/>
            <a:ext cx="3941668" cy="9625"/>
          </a:xfrm>
          <a:prstGeom prst="line">
            <a:avLst/>
          </a:prstGeom>
          <a:ln>
            <a:gradFill>
              <a:gsLst>
                <a:gs pos="0">
                  <a:schemeClr val="accent4">
                    <a:alpha val="10000"/>
                  </a:schemeClr>
                </a:gs>
                <a:gs pos="100000">
                  <a:schemeClr val="accent4">
                    <a:alpha val="80000"/>
                  </a:schemeClr>
                </a:gs>
              </a:gsLst>
              <a:lin ang="10800000" scaled="1"/>
            </a:gradFill>
            <a:headEnd type="oval"/>
            <a:tailEnd type="none"/>
          </a:ln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</p:cxnSp>
      <p:sp>
        <p:nvSpPr>
          <p:cNvPr id="4" name="文本框 3"/>
          <p:cNvSpPr txBox="1"/>
          <p:nvPr>
            <p:custDataLst>
              <p:tags r:id="rId5"/>
            </p:custDataLst>
          </p:nvPr>
        </p:nvSpPr>
        <p:spPr>
          <a:xfrm>
            <a:off x="1515745" y="2730500"/>
            <a:ext cx="4318635" cy="343281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p>
            <a:pPr lvl="0" algn="l">
              <a:lnSpc>
                <a:spcPct val="150000"/>
              </a:lnSpc>
              <a:buClrTx/>
              <a:buSzTx/>
              <a:buFontTx/>
            </a:pPr>
            <a:r>
              <a:rPr lang="zh-CN" altLang="en-US" sz="1600" kern="0" dirty="0">
                <a:ln>
                  <a:noFill/>
                  <a:prstDash val="sysDot"/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sym typeface="+mn-ea"/>
              </a:rPr>
              <a:t>学生的数据由学号、姓名及</a:t>
            </a:r>
            <a:r>
              <a:rPr lang="en-US" altLang="zh-CN" sz="1600" kern="0" dirty="0">
                <a:ln>
                  <a:noFill/>
                  <a:prstDash val="sysDot"/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sym typeface="+mn-ea"/>
              </a:rPr>
              <a:t> 5 </a:t>
            </a:r>
            <a:r>
              <a:rPr lang="zh-CN" altLang="en-US" sz="1600" kern="0" dirty="0">
                <a:ln>
                  <a:noFill/>
                  <a:prstDash val="sysDot"/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sym typeface="+mn-ea"/>
              </a:rPr>
              <a:t>门课的成绩组成，所以采用结构体类型来描述，具体说明如下：</a:t>
            </a:r>
            <a:endParaRPr lang="zh-CN" altLang="en-US" sz="1600" kern="0" dirty="0">
              <a:ln>
                <a:noFill/>
                <a:prstDash val="sysDot"/>
              </a:ln>
              <a:solidFill>
                <a:schemeClr val="tx1">
                  <a:lumMod val="85000"/>
                  <a:lumOff val="15000"/>
                </a:schemeClr>
              </a:solidFill>
              <a:latin typeface="+mn-ea"/>
              <a:sym typeface="+mn-ea"/>
            </a:endParaRPr>
          </a:p>
          <a:p>
            <a:pPr lvl="0" algn="l">
              <a:lnSpc>
                <a:spcPct val="150000"/>
              </a:lnSpc>
              <a:buClrTx/>
              <a:buSzTx/>
              <a:buFontTx/>
            </a:pPr>
            <a:r>
              <a:rPr lang="en-US" altLang="zh-CN" sz="1600" kern="0" dirty="0">
                <a:ln>
                  <a:noFill/>
                  <a:prstDash val="sysDot"/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sym typeface="+mn-ea"/>
              </a:rPr>
              <a:t>struct student</a:t>
            </a:r>
            <a:endParaRPr lang="en-US" altLang="zh-CN" sz="1600" kern="0" dirty="0">
              <a:ln>
                <a:noFill/>
                <a:prstDash val="sysDot"/>
              </a:ln>
              <a:solidFill>
                <a:schemeClr val="tx1">
                  <a:lumMod val="85000"/>
                  <a:lumOff val="15000"/>
                </a:schemeClr>
              </a:solidFill>
              <a:latin typeface="+mn-ea"/>
              <a:sym typeface="+mn-ea"/>
            </a:endParaRPr>
          </a:p>
          <a:p>
            <a:pPr lvl="0" algn="l">
              <a:lnSpc>
                <a:spcPct val="150000"/>
              </a:lnSpc>
              <a:buClrTx/>
              <a:buSzTx/>
              <a:buFontTx/>
            </a:pPr>
            <a:r>
              <a:rPr lang="en-US" altLang="zh-CN" sz="1600" kern="0" dirty="0">
                <a:ln>
                  <a:noFill/>
                  <a:prstDash val="sysDot"/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sym typeface="+mn-ea"/>
              </a:rPr>
              <a:t>{</a:t>
            </a:r>
            <a:endParaRPr lang="en-US" altLang="zh-CN" sz="1600" kern="0" dirty="0">
              <a:ln>
                <a:noFill/>
                <a:prstDash val="sysDot"/>
              </a:ln>
              <a:solidFill>
                <a:schemeClr val="tx1">
                  <a:lumMod val="85000"/>
                  <a:lumOff val="15000"/>
                </a:schemeClr>
              </a:solidFill>
              <a:latin typeface="+mn-ea"/>
              <a:sym typeface="+mn-ea"/>
            </a:endParaRPr>
          </a:p>
          <a:p>
            <a:pPr lvl="0" algn="l">
              <a:lnSpc>
                <a:spcPct val="150000"/>
              </a:lnSpc>
              <a:buClrTx/>
              <a:buSzTx/>
              <a:buFontTx/>
            </a:pPr>
            <a:r>
              <a:rPr lang="en-US" altLang="zh-CN" sz="1600" kern="0" dirty="0">
                <a:ln>
                  <a:noFill/>
                  <a:prstDash val="sysDot"/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sym typeface="+mn-ea"/>
              </a:rPr>
              <a:t> char num[6];</a:t>
            </a:r>
            <a:endParaRPr lang="en-US" altLang="zh-CN" sz="1600" kern="0" dirty="0">
              <a:ln>
                <a:noFill/>
                <a:prstDash val="sysDot"/>
              </a:ln>
              <a:solidFill>
                <a:schemeClr val="tx1">
                  <a:lumMod val="85000"/>
                  <a:lumOff val="15000"/>
                </a:schemeClr>
              </a:solidFill>
              <a:latin typeface="+mn-ea"/>
              <a:sym typeface="+mn-ea"/>
            </a:endParaRPr>
          </a:p>
          <a:p>
            <a:pPr lvl="0" algn="l">
              <a:lnSpc>
                <a:spcPct val="150000"/>
              </a:lnSpc>
              <a:buClrTx/>
              <a:buSzTx/>
              <a:buFontTx/>
            </a:pPr>
            <a:r>
              <a:rPr lang="en-US" altLang="zh-CN" sz="1600" kern="0" dirty="0">
                <a:ln>
                  <a:noFill/>
                  <a:prstDash val="sysDot"/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sym typeface="+mn-ea"/>
              </a:rPr>
              <a:t> char name[8];</a:t>
            </a:r>
            <a:endParaRPr lang="en-US" altLang="zh-CN" sz="1600" kern="0" dirty="0">
              <a:ln>
                <a:noFill/>
                <a:prstDash val="sysDot"/>
              </a:ln>
              <a:solidFill>
                <a:schemeClr val="tx1">
                  <a:lumMod val="85000"/>
                  <a:lumOff val="15000"/>
                </a:schemeClr>
              </a:solidFill>
              <a:latin typeface="+mn-ea"/>
              <a:sym typeface="+mn-ea"/>
            </a:endParaRPr>
          </a:p>
          <a:p>
            <a:pPr lvl="0" algn="l">
              <a:lnSpc>
                <a:spcPct val="150000"/>
              </a:lnSpc>
              <a:buClrTx/>
              <a:buSzTx/>
              <a:buFontTx/>
            </a:pPr>
            <a:r>
              <a:rPr lang="en-US" altLang="zh-CN" sz="1600" kern="0" dirty="0">
                <a:ln>
                  <a:noFill/>
                  <a:prstDash val="sysDot"/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sym typeface="+mn-ea"/>
              </a:rPr>
              <a:t> int score[5];</a:t>
            </a:r>
            <a:endParaRPr lang="en-US" altLang="zh-CN" sz="1600" kern="0" dirty="0">
              <a:ln>
                <a:noFill/>
                <a:prstDash val="sysDot"/>
              </a:ln>
              <a:solidFill>
                <a:schemeClr val="tx1">
                  <a:lumMod val="85000"/>
                  <a:lumOff val="15000"/>
                </a:schemeClr>
              </a:solidFill>
              <a:latin typeface="+mn-ea"/>
              <a:sym typeface="+mn-ea"/>
            </a:endParaRPr>
          </a:p>
          <a:p>
            <a:pPr lvl="0" algn="l">
              <a:lnSpc>
                <a:spcPct val="150000"/>
              </a:lnSpc>
              <a:buClrTx/>
              <a:buSzTx/>
              <a:buFontTx/>
            </a:pPr>
            <a:r>
              <a:rPr lang="en-US" altLang="zh-CN" sz="1600" kern="0" dirty="0">
                <a:ln>
                  <a:noFill/>
                  <a:prstDash val="sysDot"/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sym typeface="+mn-ea"/>
              </a:rPr>
              <a:t> fl oat average;</a:t>
            </a:r>
            <a:endParaRPr lang="en-US" altLang="zh-CN" sz="1600" kern="0" dirty="0">
              <a:ln>
                <a:noFill/>
                <a:prstDash val="sysDot"/>
              </a:ln>
              <a:solidFill>
                <a:schemeClr val="tx1">
                  <a:lumMod val="85000"/>
                  <a:lumOff val="15000"/>
                </a:schemeClr>
              </a:solidFill>
              <a:latin typeface="+mn-ea"/>
              <a:sym typeface="+mn-ea"/>
            </a:endParaRPr>
          </a:p>
          <a:p>
            <a:pPr lvl="0" algn="l">
              <a:lnSpc>
                <a:spcPct val="150000"/>
              </a:lnSpc>
              <a:buClrTx/>
              <a:buSzTx/>
              <a:buFontTx/>
            </a:pPr>
            <a:r>
              <a:rPr lang="en-US" altLang="zh-CN" sz="1600" kern="0" dirty="0">
                <a:ln>
                  <a:noFill/>
                  <a:prstDash val="sysDot"/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sym typeface="+mn-ea"/>
              </a:rPr>
              <a:t>}</a:t>
            </a:r>
            <a:endParaRPr lang="en-US" altLang="zh-CN" sz="1600" kern="0" dirty="0">
              <a:ln>
                <a:noFill/>
                <a:prstDash val="sysDot"/>
              </a:ln>
              <a:solidFill>
                <a:schemeClr val="tx1">
                  <a:lumMod val="85000"/>
                  <a:lumOff val="15000"/>
                </a:schemeClr>
              </a:solidFill>
              <a:latin typeface="+mn-ea"/>
              <a:sym typeface="+mn-ea"/>
            </a:endParaRPr>
          </a:p>
        </p:txBody>
      </p:sp>
      <p:sp>
        <p:nvSpPr>
          <p:cNvPr id="5" name="矩形: 圆角 20"/>
          <p:cNvSpPr/>
          <p:nvPr>
            <p:custDataLst>
              <p:tags r:id="rId6"/>
            </p:custDataLst>
          </p:nvPr>
        </p:nvSpPr>
        <p:spPr>
          <a:xfrm>
            <a:off x="6189116" y="1690688"/>
            <a:ext cx="4593968" cy="4032885"/>
          </a:xfrm>
          <a:prstGeom prst="roundRect">
            <a:avLst>
              <a:gd name="adj" fmla="val 5616"/>
            </a:avLst>
          </a:prstGeom>
          <a:gradFill>
            <a:gsLst>
              <a:gs pos="100000">
                <a:schemeClr val="accent5">
                  <a:alpha val="0"/>
                </a:schemeClr>
              </a:gs>
              <a:gs pos="100000">
                <a:schemeClr val="accent5">
                  <a:alpha val="100000"/>
                </a:schemeClr>
              </a:gs>
              <a:gs pos="0">
                <a:schemeClr val="accent5">
                  <a:lumMod val="20000"/>
                  <a:lumOff val="80000"/>
                  <a:alpha val="10000"/>
                </a:schemeClr>
              </a:gs>
            </a:gsLst>
            <a:lin ang="5400000" scaled="0"/>
          </a:gradFill>
          <a:ln>
            <a:gradFill>
              <a:gsLst>
                <a:gs pos="20000">
                  <a:schemeClr val="accent5">
                    <a:alpha val="0"/>
                  </a:schemeClr>
                </a:gs>
                <a:gs pos="100000">
                  <a:schemeClr val="accent5">
                    <a:lumMod val="60000"/>
                    <a:lumOff val="40000"/>
                    <a:alpha val="100000"/>
                  </a:schemeClr>
                </a:gs>
              </a:gsLst>
              <a:lin ang="16200000" scaled="1"/>
            </a:gradFill>
          </a:ln>
          <a:effectLst>
            <a:outerShdw blurRad="152400" dist="38100" dir="13500000" algn="br" rotWithShape="0">
              <a:schemeClr val="accent5">
                <a:lumMod val="75000"/>
                <a:alpha val="7000"/>
              </a:scheme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Overflow="overflow" horzOverflow="overflow" vert="horz" wrap="square" lIns="360045" tIns="360045" rIns="288290" bIns="360045" numCol="1" spcCol="0" rtlCol="0" fromWordArt="0" anchor="b" anchorCtr="1" forceAA="0" compatLnSpc="1">
            <a:noAutofit/>
          </a:bodyPr>
          <a:p>
            <a:pPr lv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endParaRPr lang="zh-CN" altLang="en-US" sz="1600" kern="0" dirty="0">
              <a:ln>
                <a:noFill/>
                <a:prstDash val="sysDot"/>
              </a:ln>
              <a:solidFill>
                <a:srgbClr val="292929"/>
              </a:solidFill>
              <a:latin typeface="+mn-ea"/>
              <a:sym typeface="+mn-ea"/>
            </a:endParaRPr>
          </a:p>
        </p:txBody>
      </p:sp>
      <p:sp>
        <p:nvSpPr>
          <p:cNvPr id="6" name="文本框 5"/>
          <p:cNvSpPr txBox="1"/>
          <p:nvPr>
            <p:custDataLst>
              <p:tags r:id="rId7"/>
            </p:custDataLst>
          </p:nvPr>
        </p:nvSpPr>
        <p:spPr>
          <a:xfrm>
            <a:off x="6464845" y="1819776"/>
            <a:ext cx="4043077" cy="736031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p>
            <a:pPr lvl="0" algn="l">
              <a:lnSpc>
                <a:spcPct val="120000"/>
              </a:lnSpc>
              <a:buClrTx/>
              <a:buSzTx/>
              <a:buFontTx/>
            </a:pPr>
            <a:r>
              <a:rPr lang="en-US" altLang="zh-CN" sz="2400" b="1">
                <a:solidFill>
                  <a:schemeClr val="accent5"/>
                </a:solidFill>
                <a:latin typeface="+mn-ea"/>
                <a:cs typeface="+mn-ea"/>
                <a:sym typeface="+mn-ea"/>
              </a:rPr>
              <a:t>2. </a:t>
            </a:r>
            <a:r>
              <a:rPr lang="zh-CN" altLang="en-US" sz="2400" b="1">
                <a:solidFill>
                  <a:schemeClr val="accent5"/>
                </a:solidFill>
                <a:latin typeface="+mn-ea"/>
                <a:cs typeface="+mn-ea"/>
                <a:sym typeface="+mn-ea"/>
              </a:rPr>
              <a:t>程序功能模块</a:t>
            </a:r>
            <a:endParaRPr lang="zh-CN" altLang="en-US" sz="2400" b="1">
              <a:solidFill>
                <a:schemeClr val="accent5"/>
              </a:solidFill>
              <a:latin typeface="+mn-ea"/>
              <a:cs typeface="+mn-ea"/>
              <a:sym typeface="+mn-ea"/>
            </a:endParaRPr>
          </a:p>
        </p:txBody>
      </p:sp>
      <p:cxnSp>
        <p:nvCxnSpPr>
          <p:cNvPr id="36" name="直接连接符 35"/>
          <p:cNvCxnSpPr/>
          <p:nvPr>
            <p:custDataLst>
              <p:tags r:id="rId8"/>
            </p:custDataLst>
          </p:nvPr>
        </p:nvCxnSpPr>
        <p:spPr>
          <a:xfrm flipV="1">
            <a:off x="6515235" y="2597705"/>
            <a:ext cx="3941668" cy="9625"/>
          </a:xfrm>
          <a:prstGeom prst="line">
            <a:avLst/>
          </a:prstGeom>
          <a:ln>
            <a:gradFill>
              <a:gsLst>
                <a:gs pos="0">
                  <a:schemeClr val="accent5">
                    <a:alpha val="10000"/>
                  </a:schemeClr>
                </a:gs>
                <a:gs pos="100000">
                  <a:schemeClr val="accent5">
                    <a:alpha val="80000"/>
                  </a:schemeClr>
                </a:gs>
              </a:gsLst>
              <a:lin ang="10800000" scaled="1"/>
            </a:gradFill>
            <a:headEnd type="oval"/>
            <a:tailEnd type="none"/>
          </a:ln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</p:cxnSp>
      <p:sp>
        <p:nvSpPr>
          <p:cNvPr id="37" name="文本框 36"/>
          <p:cNvSpPr txBox="1"/>
          <p:nvPr>
            <p:custDataLst>
              <p:tags r:id="rId9"/>
            </p:custDataLst>
          </p:nvPr>
        </p:nvSpPr>
        <p:spPr>
          <a:xfrm>
            <a:off x="6464935" y="2735580"/>
            <a:ext cx="4194810" cy="2732405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p>
            <a:pPr lvl="0" algn="l">
              <a:lnSpc>
                <a:spcPct val="150000"/>
              </a:lnSpc>
              <a:buClrTx/>
              <a:buSzTx/>
              <a:buFontTx/>
            </a:pPr>
            <a:r>
              <a:rPr lang="zh-CN" altLang="en-US" sz="1600" kern="0" dirty="0">
                <a:ln>
                  <a:noFill/>
                  <a:prstDash val="sysDot"/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sym typeface="+mn-ea"/>
              </a:rPr>
              <a:t>该程序共有</a:t>
            </a:r>
            <a:r>
              <a:rPr lang="en-US" altLang="zh-CN" sz="1600" kern="0" dirty="0">
                <a:ln>
                  <a:noFill/>
                  <a:prstDash val="sysDot"/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sym typeface="+mn-ea"/>
              </a:rPr>
              <a:t> 6 </a:t>
            </a:r>
            <a:r>
              <a:rPr lang="zh-CN" altLang="en-US" sz="1600" kern="0" dirty="0">
                <a:ln>
                  <a:noFill/>
                  <a:prstDash val="sysDot"/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sym typeface="+mn-ea"/>
              </a:rPr>
              <a:t>个功能模块，每一个功能模块由相应的函数实现。分别是：</a:t>
            </a:r>
            <a:endParaRPr lang="zh-CN" altLang="en-US" sz="1600" kern="0" dirty="0">
              <a:ln>
                <a:noFill/>
                <a:prstDash val="sysDot"/>
              </a:ln>
              <a:solidFill>
                <a:schemeClr val="tx1">
                  <a:lumMod val="85000"/>
                  <a:lumOff val="15000"/>
                </a:schemeClr>
              </a:solidFill>
              <a:latin typeface="+mn-ea"/>
              <a:sym typeface="+mn-ea"/>
            </a:endParaRPr>
          </a:p>
          <a:p>
            <a:pPr lvl="0" algn="l">
              <a:lnSpc>
                <a:spcPct val="150000"/>
              </a:lnSpc>
              <a:buClrTx/>
              <a:buSzTx/>
              <a:buFontTx/>
            </a:pPr>
            <a:r>
              <a:rPr lang="en-US" altLang="zh-CN" sz="1600" kern="0" dirty="0">
                <a:ln>
                  <a:noFill/>
                  <a:prstDash val="sysDot"/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sym typeface="+mn-ea"/>
              </a:rPr>
              <a:t>(1)input() /* </a:t>
            </a:r>
            <a:r>
              <a:rPr lang="zh-CN" altLang="en-US" sz="1600" kern="0" dirty="0">
                <a:ln>
                  <a:noFill/>
                  <a:prstDash val="sysDot"/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sym typeface="+mn-ea"/>
              </a:rPr>
              <a:t>信息录入模块</a:t>
            </a:r>
            <a:r>
              <a:rPr lang="en-US" altLang="zh-CN" sz="1600" kern="0" dirty="0">
                <a:ln>
                  <a:noFill/>
                  <a:prstDash val="sysDot"/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sym typeface="+mn-ea"/>
              </a:rPr>
              <a:t> */</a:t>
            </a:r>
            <a:endParaRPr lang="en-US" altLang="zh-CN" sz="1600" kern="0" dirty="0">
              <a:ln>
                <a:noFill/>
                <a:prstDash val="sysDot"/>
              </a:ln>
              <a:solidFill>
                <a:schemeClr val="tx1">
                  <a:lumMod val="85000"/>
                  <a:lumOff val="15000"/>
                </a:schemeClr>
              </a:solidFill>
              <a:latin typeface="+mn-ea"/>
              <a:sym typeface="+mn-ea"/>
            </a:endParaRPr>
          </a:p>
          <a:p>
            <a:pPr lvl="0" algn="l">
              <a:lnSpc>
                <a:spcPct val="150000"/>
              </a:lnSpc>
              <a:buClrTx/>
              <a:buSzTx/>
              <a:buFontTx/>
            </a:pPr>
            <a:r>
              <a:rPr lang="en-US" altLang="zh-CN" sz="1600" kern="0" dirty="0">
                <a:ln>
                  <a:noFill/>
                  <a:prstDash val="sysDot"/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sym typeface="+mn-ea"/>
              </a:rPr>
              <a:t>(2)display() /* </a:t>
            </a:r>
            <a:r>
              <a:rPr lang="zh-CN" altLang="en-US" sz="1600" kern="0" dirty="0">
                <a:ln>
                  <a:noFill/>
                  <a:prstDash val="sysDot"/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sym typeface="+mn-ea"/>
              </a:rPr>
              <a:t>信息显示模块</a:t>
            </a:r>
            <a:r>
              <a:rPr lang="en-US" altLang="zh-CN" sz="1600" kern="0" dirty="0">
                <a:ln>
                  <a:noFill/>
                  <a:prstDash val="sysDot"/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sym typeface="+mn-ea"/>
              </a:rPr>
              <a:t> */</a:t>
            </a:r>
            <a:endParaRPr lang="en-US" altLang="zh-CN" sz="1600" kern="0" dirty="0">
              <a:ln>
                <a:noFill/>
                <a:prstDash val="sysDot"/>
              </a:ln>
              <a:solidFill>
                <a:schemeClr val="tx1">
                  <a:lumMod val="85000"/>
                  <a:lumOff val="15000"/>
                </a:schemeClr>
              </a:solidFill>
              <a:latin typeface="+mn-ea"/>
              <a:sym typeface="+mn-ea"/>
            </a:endParaRPr>
          </a:p>
          <a:p>
            <a:pPr lvl="0" algn="l">
              <a:lnSpc>
                <a:spcPct val="150000"/>
              </a:lnSpc>
              <a:buClrTx/>
              <a:buSzTx/>
              <a:buFontTx/>
            </a:pPr>
            <a:r>
              <a:rPr lang="en-US" altLang="zh-CN" sz="1600" kern="0" dirty="0">
                <a:ln>
                  <a:noFill/>
                  <a:prstDash val="sysDot"/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sym typeface="+mn-ea"/>
              </a:rPr>
              <a:t>(3)average() /* </a:t>
            </a:r>
            <a:r>
              <a:rPr lang="zh-CN" altLang="en-US" sz="1600" kern="0" dirty="0">
                <a:ln>
                  <a:noFill/>
                  <a:prstDash val="sysDot"/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sym typeface="+mn-ea"/>
              </a:rPr>
              <a:t>个人成绩平均值计算模块</a:t>
            </a:r>
            <a:r>
              <a:rPr lang="en-US" altLang="zh-CN" sz="1600" kern="0" dirty="0">
                <a:ln>
                  <a:noFill/>
                  <a:prstDash val="sysDot"/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sym typeface="+mn-ea"/>
              </a:rPr>
              <a:t> */</a:t>
            </a:r>
            <a:endParaRPr lang="en-US" altLang="zh-CN" sz="1600" kern="0" dirty="0">
              <a:ln>
                <a:noFill/>
                <a:prstDash val="sysDot"/>
              </a:ln>
              <a:solidFill>
                <a:schemeClr val="tx1">
                  <a:lumMod val="85000"/>
                  <a:lumOff val="15000"/>
                </a:schemeClr>
              </a:solidFill>
              <a:latin typeface="+mn-ea"/>
              <a:sym typeface="+mn-ea"/>
            </a:endParaRPr>
          </a:p>
          <a:p>
            <a:pPr lvl="0" algn="l">
              <a:lnSpc>
                <a:spcPct val="150000"/>
              </a:lnSpc>
              <a:buClrTx/>
              <a:buSzTx/>
              <a:buFontTx/>
            </a:pPr>
            <a:r>
              <a:rPr lang="en-US" altLang="zh-CN" sz="1600" kern="0" dirty="0">
                <a:ln>
                  <a:noFill/>
                  <a:prstDash val="sysDot"/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sym typeface="+mn-ea"/>
              </a:rPr>
              <a:t>(4)allaverage() /* </a:t>
            </a:r>
            <a:r>
              <a:rPr lang="zh-CN" altLang="en-US" sz="1600" kern="0" dirty="0">
                <a:ln>
                  <a:noFill/>
                  <a:prstDash val="sysDot"/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sym typeface="+mn-ea"/>
              </a:rPr>
              <a:t>各科成绩平均值计算模块</a:t>
            </a:r>
            <a:r>
              <a:rPr lang="en-US" altLang="zh-CN" sz="1600" kern="0" dirty="0">
                <a:ln>
                  <a:noFill/>
                  <a:prstDash val="sysDot"/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sym typeface="+mn-ea"/>
              </a:rPr>
              <a:t> */</a:t>
            </a:r>
            <a:endParaRPr lang="en-US" altLang="zh-CN" sz="1600" kern="0" dirty="0">
              <a:ln>
                <a:noFill/>
                <a:prstDash val="sysDot"/>
              </a:ln>
              <a:solidFill>
                <a:schemeClr val="tx1">
                  <a:lumMod val="85000"/>
                  <a:lumOff val="15000"/>
                </a:schemeClr>
              </a:solidFill>
              <a:latin typeface="+mn-ea"/>
              <a:sym typeface="+mn-ea"/>
            </a:endParaRPr>
          </a:p>
          <a:p>
            <a:pPr lvl="0" algn="l">
              <a:lnSpc>
                <a:spcPct val="150000"/>
              </a:lnSpc>
              <a:buClrTx/>
              <a:buSzTx/>
              <a:buFontTx/>
            </a:pPr>
            <a:r>
              <a:rPr lang="en-US" altLang="zh-CN" sz="1600" kern="0" dirty="0">
                <a:ln>
                  <a:noFill/>
                  <a:prstDash val="sysDot"/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sym typeface="+mn-ea"/>
              </a:rPr>
              <a:t>(5)sort() /* </a:t>
            </a:r>
            <a:r>
              <a:rPr lang="zh-CN" altLang="en-US" sz="1600" kern="0" dirty="0">
                <a:ln>
                  <a:noFill/>
                  <a:prstDash val="sysDot"/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sym typeface="+mn-ea"/>
              </a:rPr>
              <a:t>排列名次模块</a:t>
            </a:r>
            <a:r>
              <a:rPr lang="en-US" altLang="zh-CN" sz="1600" kern="0" dirty="0">
                <a:ln>
                  <a:noFill/>
                  <a:prstDash val="sysDot"/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sym typeface="+mn-ea"/>
              </a:rPr>
              <a:t> */</a:t>
            </a:r>
            <a:endParaRPr lang="en-US" altLang="zh-CN" sz="1600" kern="0" dirty="0">
              <a:ln>
                <a:noFill/>
                <a:prstDash val="sysDot"/>
              </a:ln>
              <a:solidFill>
                <a:schemeClr val="tx1">
                  <a:lumMod val="85000"/>
                  <a:lumOff val="15000"/>
                </a:schemeClr>
              </a:solidFill>
              <a:latin typeface="+mn-ea"/>
              <a:sym typeface="+mn-ea"/>
            </a:endParaRPr>
          </a:p>
          <a:p>
            <a:pPr lvl="0" algn="l">
              <a:lnSpc>
                <a:spcPct val="150000"/>
              </a:lnSpc>
              <a:buClrTx/>
              <a:buSzTx/>
              <a:buFontTx/>
            </a:pPr>
            <a:r>
              <a:rPr lang="en-US" altLang="zh-CN" sz="1600" kern="0" dirty="0">
                <a:ln>
                  <a:noFill/>
                  <a:prstDash val="sysDot"/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sym typeface="+mn-ea"/>
              </a:rPr>
              <a:t>(6)menu() /* </a:t>
            </a:r>
            <a:r>
              <a:rPr lang="zh-CN" altLang="en-US" sz="1600" kern="0" dirty="0">
                <a:ln>
                  <a:noFill/>
                  <a:prstDash val="sysDot"/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sym typeface="+mn-ea"/>
              </a:rPr>
              <a:t>菜单显示</a:t>
            </a:r>
            <a:r>
              <a:rPr lang="en-US" altLang="zh-CN" sz="1600" kern="0" dirty="0">
                <a:ln>
                  <a:noFill/>
                  <a:prstDash val="sysDot"/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sym typeface="+mn-ea"/>
              </a:rPr>
              <a:t> */</a:t>
            </a:r>
            <a:endParaRPr lang="en-US" altLang="zh-CN" sz="1600" kern="0" dirty="0">
              <a:ln>
                <a:noFill/>
                <a:prstDash val="sysDot"/>
              </a:ln>
              <a:solidFill>
                <a:schemeClr val="tx1">
                  <a:lumMod val="85000"/>
                  <a:lumOff val="15000"/>
                </a:schemeClr>
              </a:solidFill>
              <a:latin typeface="+mn-ea"/>
              <a:sym typeface="+mn-ea"/>
            </a:endParaRPr>
          </a:p>
        </p:txBody>
      </p:sp>
    </p:spTree>
    <p:custDataLst>
      <p:tags r:id="rId10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/>
    </mc:Choice>
    <mc:Fallback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7" name="标题 16"/>
          <p:cNvSpPr>
            <a:spLocks noGrp="1"/>
          </p:cNvSpPr>
          <p:nvPr>
            <p:custDataLst>
              <p:tags r:id="rId1"/>
            </p:custDataLst>
          </p:nvPr>
        </p:nvSpPr>
        <p:spPr>
          <a:xfrm>
            <a:off x="1089660" y="885190"/>
            <a:ext cx="10222230" cy="441960"/>
          </a:xfrm>
          <a:prstGeom prst="rect">
            <a:avLst/>
          </a:prstGeom>
        </p:spPr>
        <p:txBody>
          <a:bodyPr vert="horz" wrap="square" lIns="90170" tIns="46990" rIns="90170" bIns="46990" rtlCol="0" anchor="ctr" anchorCtr="0">
            <a:noAutofit/>
          </a:bodyPr>
          <a:lstStyle>
            <a:lvl1pPr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2400" b="1" u="none" strike="noStrike" kern="1200" cap="none" spc="200" normalizeH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中黑 简" panose="00020600040101010101" charset="-122"/>
                <a:cs typeface="+mj-cs"/>
              </a:defRPr>
            </a:lvl1pPr>
          </a:lstStyle>
          <a:p>
            <a:r>
              <a:rPr lang="zh-CN" altLang="en-US" sz="3600">
                <a:solidFill>
                  <a:schemeClr val="accent1">
                    <a:lumMod val="75000"/>
                  </a:schemeClr>
                </a:solidFill>
              </a:rPr>
              <a:t>三、具体设计</a:t>
            </a:r>
            <a:endParaRPr lang="zh-CN" altLang="en-US" sz="360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" name="矩形 1"/>
          <p:cNvSpPr/>
          <p:nvPr>
            <p:custDataLst>
              <p:tags r:id="rId2"/>
            </p:custDataLst>
          </p:nvPr>
        </p:nvSpPr>
        <p:spPr>
          <a:xfrm>
            <a:off x="1270814" y="1614805"/>
            <a:ext cx="2420236" cy="1033047"/>
          </a:xfrm>
          <a:prstGeom prst="rect">
            <a:avLst/>
          </a:prstGeom>
          <a:noFill/>
        </p:spPr>
        <p:txBody>
          <a:bodyPr wrap="none" lIns="0" tIns="0" rIns="0" bIns="0" rtlCol="0" anchor="b" anchorCtr="0">
            <a:normAutofit/>
          </a:bodyPr>
          <a:p>
            <a:pPr>
              <a:spcBef>
                <a:spcPct val="0"/>
              </a:spcBef>
              <a:spcAft>
                <a:spcPct val="0"/>
              </a:spcAft>
            </a:pPr>
            <a:r>
              <a:rPr lang="en-US" altLang="zh-CN" sz="6600" b="1" dirty="0">
                <a:solidFill>
                  <a:schemeClr val="accent3">
                    <a:lumMod val="40000"/>
                    <a:lumOff val="60000"/>
                  </a:schemeClr>
                </a:solidFill>
                <a:latin typeface="+mn-ea"/>
                <a:cs typeface="+mn-ea"/>
              </a:rPr>
              <a:t>01</a:t>
            </a:r>
            <a:endParaRPr lang="en-US" altLang="zh-CN" sz="6600" b="1" dirty="0">
              <a:solidFill>
                <a:schemeClr val="accent3">
                  <a:lumMod val="40000"/>
                  <a:lumOff val="60000"/>
                </a:schemeClr>
              </a:solidFill>
              <a:latin typeface="+mn-ea"/>
              <a:cs typeface="+mn-ea"/>
            </a:endParaRPr>
          </a:p>
        </p:txBody>
      </p:sp>
      <p:sp>
        <p:nvSpPr>
          <p:cNvPr id="7" name="矩形 6"/>
          <p:cNvSpPr/>
          <p:nvPr>
            <p:custDataLst>
              <p:tags r:id="rId3"/>
            </p:custDataLst>
          </p:nvPr>
        </p:nvSpPr>
        <p:spPr>
          <a:xfrm>
            <a:off x="1270635" y="2844165"/>
            <a:ext cx="2653665" cy="578485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p>
            <a:pPr algn="l">
              <a:spcBef>
                <a:spcPct val="0"/>
              </a:spcBef>
              <a:spcAft>
                <a:spcPct val="0"/>
              </a:spcAft>
            </a:pPr>
            <a:r>
              <a:rPr lang="zh-CN" altLang="en-US" sz="2000" b="1" dirty="0">
                <a:solidFill>
                  <a:schemeClr val="accent3"/>
                </a:solidFill>
                <a:latin typeface="+mn-ea"/>
                <a:cs typeface="+mn-ea"/>
                <a:sym typeface="+mn-ea"/>
              </a:rPr>
              <a:t>菜单显示模块</a:t>
            </a:r>
            <a:r>
              <a:rPr lang="en-US" altLang="zh-CN" sz="2000" b="1" dirty="0">
                <a:solidFill>
                  <a:schemeClr val="accent3"/>
                </a:solidFill>
                <a:latin typeface="+mn-ea"/>
                <a:cs typeface="+mn-ea"/>
                <a:sym typeface="+mn-ea"/>
              </a:rPr>
              <a:t> menu( )</a:t>
            </a:r>
            <a:endParaRPr lang="en-US" altLang="zh-CN" sz="2000" b="1" dirty="0">
              <a:solidFill>
                <a:schemeClr val="accent3"/>
              </a:solidFill>
              <a:latin typeface="+mn-ea"/>
              <a:cs typeface="+mn-ea"/>
              <a:sym typeface="+mn-ea"/>
            </a:endParaRPr>
          </a:p>
        </p:txBody>
      </p:sp>
      <p:sp>
        <p:nvSpPr>
          <p:cNvPr id="8" name="矩形 7"/>
          <p:cNvSpPr/>
          <p:nvPr>
            <p:custDataLst>
              <p:tags r:id="rId4"/>
            </p:custDataLst>
          </p:nvPr>
        </p:nvSpPr>
        <p:spPr>
          <a:xfrm>
            <a:off x="4540735" y="1614805"/>
            <a:ext cx="2420236" cy="1033047"/>
          </a:xfrm>
          <a:prstGeom prst="rect">
            <a:avLst/>
          </a:prstGeom>
          <a:noFill/>
        </p:spPr>
        <p:txBody>
          <a:bodyPr wrap="none" lIns="0" tIns="0" rIns="0" bIns="0" rtlCol="0" anchor="b" anchorCtr="0">
            <a:normAutofit/>
          </a:bodyPr>
          <a:p>
            <a:pPr lvl="0" algn="l">
              <a:buClrTx/>
              <a:buSzTx/>
              <a:buFontTx/>
            </a:pPr>
            <a:r>
              <a:rPr lang="en-US" altLang="zh-CN" sz="6600" b="1" dirty="0">
                <a:solidFill>
                  <a:schemeClr val="accent4">
                    <a:lumMod val="40000"/>
                    <a:lumOff val="60000"/>
                  </a:schemeClr>
                </a:solidFill>
                <a:latin typeface="+mn-ea"/>
                <a:cs typeface="+mn-ea"/>
                <a:sym typeface="+mn-ea"/>
              </a:rPr>
              <a:t>02</a:t>
            </a:r>
            <a:endParaRPr lang="en-US" altLang="zh-CN" sz="6600" b="1" dirty="0">
              <a:solidFill>
                <a:schemeClr val="accent4">
                  <a:lumMod val="40000"/>
                  <a:lumOff val="60000"/>
                </a:schemeClr>
              </a:solidFill>
              <a:latin typeface="+mn-ea"/>
              <a:cs typeface="+mn-ea"/>
              <a:sym typeface="+mn-ea"/>
            </a:endParaRPr>
          </a:p>
        </p:txBody>
      </p:sp>
      <p:sp>
        <p:nvSpPr>
          <p:cNvPr id="9" name="矩形 8"/>
          <p:cNvSpPr/>
          <p:nvPr>
            <p:custDataLst>
              <p:tags r:id="rId5"/>
            </p:custDataLst>
          </p:nvPr>
        </p:nvSpPr>
        <p:spPr>
          <a:xfrm>
            <a:off x="4540735" y="2843975"/>
            <a:ext cx="2420477" cy="578368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p>
            <a:pPr lvl="0" algn="just">
              <a:buClrTx/>
              <a:buSzTx/>
              <a:buFontTx/>
            </a:pPr>
            <a:r>
              <a:rPr lang="zh-CN" altLang="en-US" sz="2000" b="1">
                <a:solidFill>
                  <a:schemeClr val="accent4"/>
                </a:solidFill>
                <a:latin typeface="+mn-ea"/>
                <a:cs typeface="+mn-ea"/>
                <a:sym typeface="+mn-ea"/>
              </a:rPr>
              <a:t>信息录入模块</a:t>
            </a:r>
            <a:r>
              <a:rPr lang="en-US" altLang="zh-CN" sz="2000" b="1">
                <a:solidFill>
                  <a:schemeClr val="accent4"/>
                </a:solidFill>
                <a:latin typeface="+mn-ea"/>
                <a:cs typeface="+mn-ea"/>
                <a:sym typeface="+mn-ea"/>
              </a:rPr>
              <a:t> input( )</a:t>
            </a:r>
            <a:endParaRPr lang="en-US" altLang="zh-CN" sz="2000" b="1">
              <a:solidFill>
                <a:schemeClr val="accent4"/>
              </a:solidFill>
              <a:latin typeface="+mn-ea"/>
              <a:cs typeface="+mn-ea"/>
              <a:sym typeface="+mn-ea"/>
            </a:endParaRPr>
          </a:p>
        </p:txBody>
      </p:sp>
      <p:sp>
        <p:nvSpPr>
          <p:cNvPr id="14" name="矩形 13"/>
          <p:cNvSpPr/>
          <p:nvPr>
            <p:custDataLst>
              <p:tags r:id="rId6"/>
            </p:custDataLst>
          </p:nvPr>
        </p:nvSpPr>
        <p:spPr>
          <a:xfrm>
            <a:off x="4306570" y="3495040"/>
            <a:ext cx="2654300" cy="2280285"/>
          </a:xfrm>
          <a:prstGeom prst="rect">
            <a:avLst/>
          </a:prstGeom>
          <a:ln>
            <a:noFill/>
            <a:prstDash val="sysDash"/>
          </a:ln>
        </p:spPr>
        <p:txBody>
          <a:bodyPr vert="horz" wrap="square" lIns="0" tIns="0" rIns="0" bIns="0" rtlCol="0">
            <a:noAutofit/>
          </a:bodyPr>
          <a:p>
            <a:pPr indent="0" algn="just" fontAlgn="auto">
              <a:lnSpc>
                <a:spcPct val="150000"/>
              </a:lnSpc>
              <a:spcBef>
                <a:spcPct val="0"/>
              </a:spcBef>
              <a:spcAft>
                <a:spcPts val="600"/>
              </a:spcAft>
              <a:buNone/>
            </a:pPr>
            <a:r>
              <a:rPr lang="zh-CN" altLang="en-US" sz="1600" dirty="0">
                <a:ln>
                  <a:noFill/>
                  <a:prstDash val="sysDot"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cs typeface="+mn-ea"/>
                <a:sym typeface="+mn-ea"/>
              </a:rPr>
              <a:t>该模块是程序第一次运行时必须先执行的模块，是其他功能模块运行的基础。其功能是用来输入学生信息，通过该模块的执行，建立一个存放学生信息的磁盘文件</a:t>
            </a:r>
            <a:r>
              <a:rPr lang="en-US" altLang="zh-CN" sz="1600" dirty="0">
                <a:ln>
                  <a:noFill/>
                  <a:prstDash val="sysDot"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cs typeface="+mn-ea"/>
                <a:sym typeface="+mn-ea"/>
              </a:rPr>
              <a:t>stud</a:t>
            </a:r>
            <a:r>
              <a:rPr lang="zh-CN" altLang="en-US" sz="1600" dirty="0">
                <a:ln>
                  <a:noFill/>
                  <a:prstDash val="sysDot"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cs typeface="+mn-ea"/>
                <a:sym typeface="+mn-ea"/>
              </a:rPr>
              <a:t>，以方便后续的操作。</a:t>
            </a:r>
            <a:endParaRPr lang="zh-CN" altLang="en-US" sz="1600" dirty="0">
              <a:ln>
                <a:noFill/>
                <a:prstDash val="sysDot"/>
              </a:ln>
              <a:solidFill>
                <a:schemeClr val="tx1">
                  <a:lumMod val="75000"/>
                  <a:lumOff val="25000"/>
                </a:schemeClr>
              </a:solidFill>
              <a:latin typeface="+mn-ea"/>
              <a:cs typeface="+mn-ea"/>
              <a:sym typeface="+mn-ea"/>
            </a:endParaRPr>
          </a:p>
        </p:txBody>
      </p:sp>
      <p:sp>
        <p:nvSpPr>
          <p:cNvPr id="18" name="矩形 17"/>
          <p:cNvSpPr/>
          <p:nvPr>
            <p:custDataLst>
              <p:tags r:id="rId7"/>
            </p:custDataLst>
          </p:nvPr>
        </p:nvSpPr>
        <p:spPr>
          <a:xfrm>
            <a:off x="7810107" y="1614805"/>
            <a:ext cx="2420236" cy="1033047"/>
          </a:xfrm>
          <a:prstGeom prst="rect">
            <a:avLst/>
          </a:prstGeom>
          <a:noFill/>
        </p:spPr>
        <p:txBody>
          <a:bodyPr wrap="none" lIns="0" tIns="0" rIns="0" bIns="0" rtlCol="0" anchor="b" anchorCtr="0">
            <a:normAutofit/>
          </a:bodyPr>
          <a:p>
            <a:pPr>
              <a:spcBef>
                <a:spcPct val="0"/>
              </a:spcBef>
              <a:spcAft>
                <a:spcPct val="0"/>
              </a:spcAft>
            </a:pPr>
            <a:r>
              <a:rPr lang="en-US" altLang="zh-CN" sz="6600" b="1" dirty="0">
                <a:solidFill>
                  <a:schemeClr val="accent3">
                    <a:lumMod val="40000"/>
                    <a:lumOff val="60000"/>
                  </a:schemeClr>
                </a:solidFill>
                <a:latin typeface="+mn-ea"/>
                <a:cs typeface="+mn-ea"/>
              </a:rPr>
              <a:t>03</a:t>
            </a:r>
            <a:endParaRPr lang="en-US" altLang="zh-CN" sz="6600" b="1" dirty="0">
              <a:solidFill>
                <a:schemeClr val="accent3">
                  <a:lumMod val="40000"/>
                  <a:lumOff val="60000"/>
                </a:schemeClr>
              </a:solidFill>
              <a:latin typeface="+mn-ea"/>
              <a:cs typeface="+mn-ea"/>
            </a:endParaRPr>
          </a:p>
        </p:txBody>
      </p:sp>
      <p:cxnSp>
        <p:nvCxnSpPr>
          <p:cNvPr id="10" name="直接连接符 9"/>
          <p:cNvCxnSpPr/>
          <p:nvPr>
            <p:custDataLst>
              <p:tags r:id="rId8"/>
            </p:custDataLst>
          </p:nvPr>
        </p:nvCxnSpPr>
        <p:spPr>
          <a:xfrm>
            <a:off x="1270814" y="2728740"/>
            <a:ext cx="2410984" cy="0"/>
          </a:xfrm>
          <a:prstGeom prst="line">
            <a:avLst/>
          </a:prstGeom>
          <a:ln w="12700">
            <a:solidFill>
              <a:schemeClr val="accent3">
                <a:alpha val="60000"/>
              </a:schemeClr>
            </a:solidFill>
          </a:ln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>
            <p:custDataLst>
              <p:tags r:id="rId9"/>
            </p:custDataLst>
          </p:nvPr>
        </p:nvCxnSpPr>
        <p:spPr>
          <a:xfrm>
            <a:off x="4540735" y="2728740"/>
            <a:ext cx="2410984" cy="0"/>
          </a:xfrm>
          <a:prstGeom prst="line">
            <a:avLst/>
          </a:prstGeom>
          <a:ln w="12700">
            <a:solidFill>
              <a:schemeClr val="accent4">
                <a:alpha val="60000"/>
              </a:schemeClr>
            </a:solidFill>
          </a:ln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</p:cxnSp>
      <p:cxnSp>
        <p:nvCxnSpPr>
          <p:cNvPr id="16" name="直接连接符 15"/>
          <p:cNvCxnSpPr/>
          <p:nvPr>
            <p:custDataLst>
              <p:tags r:id="rId10"/>
            </p:custDataLst>
          </p:nvPr>
        </p:nvCxnSpPr>
        <p:spPr>
          <a:xfrm>
            <a:off x="7810107" y="2728740"/>
            <a:ext cx="2410984" cy="0"/>
          </a:xfrm>
          <a:prstGeom prst="line">
            <a:avLst/>
          </a:prstGeom>
          <a:ln w="12700">
            <a:solidFill>
              <a:schemeClr val="accent3">
                <a:alpha val="60000"/>
              </a:schemeClr>
            </a:solidFill>
          </a:ln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</p:cxnSp>
      <p:sp>
        <p:nvSpPr>
          <p:cNvPr id="19" name="矩形 18"/>
          <p:cNvSpPr/>
          <p:nvPr>
            <p:custDataLst>
              <p:tags r:id="rId11"/>
            </p:custDataLst>
          </p:nvPr>
        </p:nvSpPr>
        <p:spPr>
          <a:xfrm>
            <a:off x="7809865" y="2844165"/>
            <a:ext cx="2840990" cy="578485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p>
            <a:pPr algn="l">
              <a:spcBef>
                <a:spcPct val="0"/>
              </a:spcBef>
              <a:spcAft>
                <a:spcPct val="0"/>
              </a:spcAft>
            </a:pPr>
            <a:r>
              <a:rPr lang="zh-CN" altLang="en-US" sz="2000" b="1" dirty="0">
                <a:solidFill>
                  <a:schemeClr val="accent3"/>
                </a:solidFill>
                <a:latin typeface="+mn-ea"/>
                <a:cs typeface="+mn-ea"/>
              </a:rPr>
              <a:t>信息显示模块</a:t>
            </a:r>
            <a:r>
              <a:rPr lang="en-US" altLang="zh-CN" sz="2000" b="1" dirty="0">
                <a:solidFill>
                  <a:schemeClr val="accent3"/>
                </a:solidFill>
                <a:latin typeface="+mn-ea"/>
                <a:cs typeface="+mn-ea"/>
              </a:rPr>
              <a:t> display( )</a:t>
            </a:r>
            <a:endParaRPr lang="en-US" altLang="zh-CN" sz="2000" b="1" dirty="0">
              <a:solidFill>
                <a:schemeClr val="accent3"/>
              </a:solidFill>
              <a:latin typeface="+mn-ea"/>
              <a:cs typeface="+mn-ea"/>
            </a:endParaRPr>
          </a:p>
        </p:txBody>
      </p:sp>
      <p:sp>
        <p:nvSpPr>
          <p:cNvPr id="22" name="矩形 21"/>
          <p:cNvSpPr/>
          <p:nvPr>
            <p:custDataLst>
              <p:tags r:id="rId12"/>
            </p:custDataLst>
          </p:nvPr>
        </p:nvSpPr>
        <p:spPr>
          <a:xfrm>
            <a:off x="7809865" y="3495040"/>
            <a:ext cx="2840990" cy="2280285"/>
          </a:xfrm>
          <a:prstGeom prst="rect">
            <a:avLst/>
          </a:prstGeom>
          <a:ln>
            <a:noFill/>
            <a:prstDash val="sysDash"/>
          </a:ln>
        </p:spPr>
        <p:txBody>
          <a:bodyPr vert="horz" wrap="square" lIns="0" tIns="0" rIns="0" bIns="0" rtlCol="0">
            <a:noAutofit/>
          </a:bodyPr>
          <a:p>
            <a:pPr indent="0" algn="just" fontAlgn="auto">
              <a:lnSpc>
                <a:spcPct val="150000"/>
              </a:lnSpc>
              <a:spcBef>
                <a:spcPct val="0"/>
              </a:spcBef>
              <a:spcAft>
                <a:spcPts val="600"/>
              </a:spcAft>
              <a:buNone/>
            </a:pPr>
            <a:r>
              <a:rPr lang="zh-CN" altLang="en-US" sz="1600" dirty="0">
                <a:ln>
                  <a:noFill/>
                  <a:prstDash val="sysDot"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cs typeface="+mn-ea"/>
                <a:sym typeface="+mn-ea"/>
              </a:rPr>
              <a:t>该模块的功能是显示学生的基本信息。执行此模块时，系统首先打开磁盘文件</a:t>
            </a:r>
            <a:r>
              <a:rPr lang="en-US" altLang="zh-CN" sz="1600" dirty="0">
                <a:ln>
                  <a:noFill/>
                  <a:prstDash val="sysDot"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cs typeface="+mn-ea"/>
                <a:sym typeface="+mn-ea"/>
              </a:rPr>
              <a:t> stud</a:t>
            </a:r>
            <a:r>
              <a:rPr lang="zh-CN" altLang="en-US" sz="1600" dirty="0">
                <a:ln>
                  <a:noFill/>
                  <a:prstDash val="sysDot"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cs typeface="+mn-ea"/>
                <a:sym typeface="+mn-ea"/>
              </a:rPr>
              <a:t>，然后从其中读取学生数据，将所读取的数据以表格形式显示到屏幕上。</a:t>
            </a:r>
            <a:endParaRPr lang="zh-CN" altLang="en-US" sz="1600" dirty="0">
              <a:ln>
                <a:noFill/>
                <a:prstDash val="sysDot"/>
              </a:ln>
              <a:solidFill>
                <a:schemeClr val="tx1">
                  <a:lumMod val="75000"/>
                  <a:lumOff val="25000"/>
                </a:schemeClr>
              </a:solidFill>
              <a:latin typeface="+mn-ea"/>
              <a:cs typeface="+mn-ea"/>
              <a:sym typeface="+mn-ea"/>
            </a:endParaRPr>
          </a:p>
        </p:txBody>
      </p:sp>
      <p:sp>
        <p:nvSpPr>
          <p:cNvPr id="15" name="矩形 14"/>
          <p:cNvSpPr/>
          <p:nvPr>
            <p:custDataLst>
              <p:tags r:id="rId13"/>
            </p:custDataLst>
          </p:nvPr>
        </p:nvSpPr>
        <p:spPr>
          <a:xfrm>
            <a:off x="1270814" y="3494776"/>
            <a:ext cx="2419928" cy="2280549"/>
          </a:xfrm>
          <a:prstGeom prst="rect">
            <a:avLst/>
          </a:prstGeom>
          <a:ln>
            <a:noFill/>
            <a:prstDash val="sysDash"/>
          </a:ln>
        </p:spPr>
        <p:txBody>
          <a:bodyPr vert="horz" wrap="square" lIns="0" tIns="0" rIns="0" bIns="0" rtlCol="0">
            <a:noAutofit/>
          </a:bodyPr>
          <a:p>
            <a:pPr indent="0" algn="just" fontAlgn="auto">
              <a:lnSpc>
                <a:spcPct val="150000"/>
              </a:lnSpc>
              <a:spcBef>
                <a:spcPct val="0"/>
              </a:spcBef>
              <a:spcAft>
                <a:spcPts val="600"/>
              </a:spcAft>
              <a:buNone/>
            </a:pPr>
            <a:r>
              <a:rPr lang="zh-CN" altLang="en-US" sz="1600" dirty="0">
                <a:ln>
                  <a:noFill/>
                  <a:prstDash val="sysDot"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cs typeface="+mn-ea"/>
              </a:rPr>
              <a:t>该模块的功能是用来显示程序的主控菜单，以方便用户根据菜单选择执行。</a:t>
            </a:r>
            <a:endParaRPr lang="zh-CN" altLang="en-US" sz="1600" dirty="0">
              <a:ln>
                <a:noFill/>
                <a:prstDash val="sysDot"/>
              </a:ln>
              <a:solidFill>
                <a:schemeClr val="tx1">
                  <a:lumMod val="75000"/>
                  <a:lumOff val="25000"/>
                </a:schemeClr>
              </a:solidFill>
              <a:latin typeface="+mn-ea"/>
              <a:cs typeface="+mn-ea"/>
            </a:endParaRPr>
          </a:p>
        </p:txBody>
      </p:sp>
    </p:spTree>
    <p:custDataLst>
      <p:tags r:id="rId14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/>
    </mc:Choice>
    <mc:Fallback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矩形 1"/>
          <p:cNvSpPr/>
          <p:nvPr>
            <p:custDataLst>
              <p:tags r:id="rId1"/>
            </p:custDataLst>
          </p:nvPr>
        </p:nvSpPr>
        <p:spPr>
          <a:xfrm>
            <a:off x="1375589" y="1159510"/>
            <a:ext cx="2420236" cy="1033047"/>
          </a:xfrm>
          <a:prstGeom prst="rect">
            <a:avLst/>
          </a:prstGeom>
          <a:noFill/>
        </p:spPr>
        <p:txBody>
          <a:bodyPr wrap="none" lIns="0" tIns="0" rIns="0" bIns="0" rtlCol="0" anchor="b" anchorCtr="0">
            <a:normAutofit/>
          </a:bodyPr>
          <a:p>
            <a:pPr>
              <a:spcBef>
                <a:spcPct val="0"/>
              </a:spcBef>
              <a:spcAft>
                <a:spcPct val="0"/>
              </a:spcAft>
            </a:pPr>
            <a:r>
              <a:rPr lang="en-US" altLang="zh-CN" sz="6600" b="1" dirty="0">
                <a:solidFill>
                  <a:schemeClr val="accent1">
                    <a:lumMod val="40000"/>
                    <a:lumOff val="60000"/>
                  </a:schemeClr>
                </a:solidFill>
                <a:latin typeface="+mn-ea"/>
                <a:cs typeface="+mn-ea"/>
              </a:rPr>
              <a:t>04</a:t>
            </a:r>
            <a:endParaRPr lang="en-US" altLang="zh-CN" sz="6600" b="1" dirty="0">
              <a:solidFill>
                <a:schemeClr val="accent1">
                  <a:lumMod val="40000"/>
                  <a:lumOff val="60000"/>
                </a:schemeClr>
              </a:solidFill>
              <a:latin typeface="+mn-ea"/>
              <a:cs typeface="+mn-ea"/>
            </a:endParaRPr>
          </a:p>
        </p:txBody>
      </p:sp>
      <p:sp>
        <p:nvSpPr>
          <p:cNvPr id="7" name="矩形 6"/>
          <p:cNvSpPr/>
          <p:nvPr>
            <p:custDataLst>
              <p:tags r:id="rId2"/>
            </p:custDataLst>
          </p:nvPr>
        </p:nvSpPr>
        <p:spPr>
          <a:xfrm>
            <a:off x="1235710" y="2388870"/>
            <a:ext cx="2967990" cy="578485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p>
            <a:pPr algn="l">
              <a:spcBef>
                <a:spcPct val="0"/>
              </a:spcBef>
              <a:spcAft>
                <a:spcPct val="0"/>
              </a:spcAft>
            </a:pPr>
            <a:r>
              <a:rPr lang="zh-CN" altLang="en-US" sz="2000" b="1" dirty="0">
                <a:solidFill>
                  <a:schemeClr val="accent1"/>
                </a:solidFill>
                <a:latin typeface="+mn-ea"/>
                <a:cs typeface="+mn-ea"/>
                <a:sym typeface="+mn-ea"/>
              </a:rPr>
              <a:t>个人成绩平均值计算模块</a:t>
            </a:r>
            <a:r>
              <a:rPr lang="en-US" altLang="zh-CN" sz="2000" b="1" dirty="0">
                <a:solidFill>
                  <a:schemeClr val="accent1"/>
                </a:solidFill>
                <a:latin typeface="+mn-ea"/>
                <a:cs typeface="+mn-ea"/>
                <a:sym typeface="+mn-ea"/>
              </a:rPr>
              <a:t> average( )</a:t>
            </a:r>
            <a:endParaRPr lang="en-US" altLang="zh-CN" sz="2000" b="1" dirty="0">
              <a:solidFill>
                <a:schemeClr val="accent1"/>
              </a:solidFill>
              <a:latin typeface="+mn-ea"/>
              <a:cs typeface="+mn-ea"/>
              <a:sym typeface="+mn-ea"/>
            </a:endParaRPr>
          </a:p>
        </p:txBody>
      </p:sp>
      <p:sp>
        <p:nvSpPr>
          <p:cNvPr id="8" name="矩形 7"/>
          <p:cNvSpPr/>
          <p:nvPr>
            <p:custDataLst>
              <p:tags r:id="rId3"/>
            </p:custDataLst>
          </p:nvPr>
        </p:nvSpPr>
        <p:spPr>
          <a:xfrm>
            <a:off x="4645510" y="1159510"/>
            <a:ext cx="2420236" cy="1033047"/>
          </a:xfrm>
          <a:prstGeom prst="rect">
            <a:avLst/>
          </a:prstGeom>
          <a:noFill/>
        </p:spPr>
        <p:txBody>
          <a:bodyPr wrap="none" lIns="0" tIns="0" rIns="0" bIns="0" rtlCol="0" anchor="b" anchorCtr="0">
            <a:normAutofit/>
          </a:bodyPr>
          <a:p>
            <a:pPr lvl="0" algn="l">
              <a:buClrTx/>
              <a:buSzTx/>
              <a:buFontTx/>
            </a:pPr>
            <a:r>
              <a:rPr lang="en-US" altLang="zh-CN" sz="6600" b="1" dirty="0">
                <a:solidFill>
                  <a:schemeClr val="accent2">
                    <a:lumMod val="40000"/>
                    <a:lumOff val="60000"/>
                  </a:schemeClr>
                </a:solidFill>
                <a:latin typeface="+mn-ea"/>
                <a:cs typeface="+mn-ea"/>
                <a:sym typeface="+mn-ea"/>
              </a:rPr>
              <a:t>05</a:t>
            </a:r>
            <a:endParaRPr lang="en-US" altLang="zh-CN" sz="6600" b="1" dirty="0">
              <a:solidFill>
                <a:schemeClr val="accent2">
                  <a:lumMod val="40000"/>
                  <a:lumOff val="60000"/>
                </a:schemeClr>
              </a:solidFill>
              <a:latin typeface="+mn-ea"/>
              <a:cs typeface="+mn-ea"/>
              <a:sym typeface="+mn-ea"/>
            </a:endParaRPr>
          </a:p>
        </p:txBody>
      </p:sp>
      <p:sp>
        <p:nvSpPr>
          <p:cNvPr id="9" name="矩形 8"/>
          <p:cNvSpPr/>
          <p:nvPr>
            <p:custDataLst>
              <p:tags r:id="rId4"/>
            </p:custDataLst>
          </p:nvPr>
        </p:nvSpPr>
        <p:spPr>
          <a:xfrm>
            <a:off x="4412615" y="2388870"/>
            <a:ext cx="2840355" cy="578485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p>
            <a:pPr lvl="0" algn="just">
              <a:buClrTx/>
              <a:buSzTx/>
              <a:buFontTx/>
            </a:pPr>
            <a:r>
              <a:rPr lang="zh-CN" altLang="en-US" sz="2000" b="1">
                <a:solidFill>
                  <a:schemeClr val="accent2"/>
                </a:solidFill>
                <a:latin typeface="+mn-ea"/>
                <a:cs typeface="+mn-ea"/>
                <a:sym typeface="+mn-ea"/>
              </a:rPr>
              <a:t>各科成绩平均值计算模块</a:t>
            </a:r>
            <a:r>
              <a:rPr lang="en-US" altLang="zh-CN" sz="2000" b="1">
                <a:solidFill>
                  <a:schemeClr val="accent2"/>
                </a:solidFill>
                <a:latin typeface="+mn-ea"/>
                <a:cs typeface="+mn-ea"/>
                <a:sym typeface="+mn-ea"/>
              </a:rPr>
              <a:t> allaverage( )</a:t>
            </a:r>
            <a:endParaRPr lang="en-US" altLang="zh-CN" sz="2000" b="1">
              <a:solidFill>
                <a:schemeClr val="accent2"/>
              </a:solidFill>
              <a:latin typeface="+mn-ea"/>
              <a:cs typeface="+mn-ea"/>
              <a:sym typeface="+mn-ea"/>
            </a:endParaRPr>
          </a:p>
        </p:txBody>
      </p:sp>
      <p:sp>
        <p:nvSpPr>
          <p:cNvPr id="14" name="矩形 13"/>
          <p:cNvSpPr/>
          <p:nvPr>
            <p:custDataLst>
              <p:tags r:id="rId5"/>
            </p:custDataLst>
          </p:nvPr>
        </p:nvSpPr>
        <p:spPr>
          <a:xfrm>
            <a:off x="4203700" y="3039745"/>
            <a:ext cx="3048000" cy="2280285"/>
          </a:xfrm>
          <a:prstGeom prst="rect">
            <a:avLst/>
          </a:prstGeom>
          <a:ln>
            <a:noFill/>
            <a:prstDash val="sysDash"/>
          </a:ln>
        </p:spPr>
        <p:txBody>
          <a:bodyPr vert="horz" wrap="square" lIns="0" tIns="0" rIns="0" bIns="0" rtlCol="0">
            <a:noAutofit/>
          </a:bodyPr>
          <a:p>
            <a:pPr indent="0" algn="l" fontAlgn="auto">
              <a:lnSpc>
                <a:spcPct val="150000"/>
              </a:lnSpc>
              <a:spcBef>
                <a:spcPct val="0"/>
              </a:spcBef>
              <a:spcAft>
                <a:spcPts val="600"/>
              </a:spcAft>
              <a:buNone/>
            </a:pPr>
            <a:r>
              <a:rPr lang="zh-CN" altLang="en-US" sz="1600" dirty="0">
                <a:ln>
                  <a:noFill/>
                  <a:prstDash val="sysDot"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cs typeface="+mn-ea"/>
                <a:sym typeface="+mn-ea"/>
              </a:rPr>
              <a:t>该模块的功能是计算每一门课程的平均成绩，执行此模块时系统首先打开磁盘文件</a:t>
            </a:r>
            <a:r>
              <a:rPr lang="en-US" altLang="zh-CN" sz="1600" dirty="0">
                <a:ln>
                  <a:noFill/>
                  <a:prstDash val="sysDot"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cs typeface="+mn-ea"/>
                <a:sym typeface="+mn-ea"/>
              </a:rPr>
              <a:t>stud</a:t>
            </a:r>
            <a:r>
              <a:rPr lang="zh-CN" altLang="en-US" sz="1600" dirty="0">
                <a:ln>
                  <a:noFill/>
                  <a:prstDash val="sysDot"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cs typeface="+mn-ea"/>
                <a:sym typeface="+mn-ea"/>
              </a:rPr>
              <a:t>，并从中读取学生数据，然后计算出每门课的平均成绩后以表格形式输出。</a:t>
            </a:r>
            <a:endParaRPr lang="zh-CN" altLang="en-US" sz="1600" dirty="0">
              <a:ln>
                <a:noFill/>
                <a:prstDash val="sysDot"/>
              </a:ln>
              <a:solidFill>
                <a:schemeClr val="tx1">
                  <a:lumMod val="75000"/>
                  <a:lumOff val="25000"/>
                </a:schemeClr>
              </a:solidFill>
              <a:latin typeface="+mn-ea"/>
              <a:cs typeface="+mn-ea"/>
              <a:sym typeface="+mn-ea"/>
            </a:endParaRPr>
          </a:p>
        </p:txBody>
      </p:sp>
      <p:sp>
        <p:nvSpPr>
          <p:cNvPr id="18" name="矩形 17"/>
          <p:cNvSpPr/>
          <p:nvPr>
            <p:custDataLst>
              <p:tags r:id="rId6"/>
            </p:custDataLst>
          </p:nvPr>
        </p:nvSpPr>
        <p:spPr>
          <a:xfrm>
            <a:off x="7914882" y="1159510"/>
            <a:ext cx="2420236" cy="1033047"/>
          </a:xfrm>
          <a:prstGeom prst="rect">
            <a:avLst/>
          </a:prstGeom>
          <a:noFill/>
        </p:spPr>
        <p:txBody>
          <a:bodyPr wrap="none" lIns="0" tIns="0" rIns="0" bIns="0" rtlCol="0" anchor="b" anchorCtr="0">
            <a:normAutofit/>
          </a:bodyPr>
          <a:p>
            <a:pPr>
              <a:spcBef>
                <a:spcPct val="0"/>
              </a:spcBef>
              <a:spcAft>
                <a:spcPct val="0"/>
              </a:spcAft>
            </a:pPr>
            <a:r>
              <a:rPr lang="en-US" altLang="zh-CN" sz="6600" b="1" dirty="0">
                <a:solidFill>
                  <a:schemeClr val="accent1">
                    <a:lumMod val="40000"/>
                    <a:lumOff val="60000"/>
                  </a:schemeClr>
                </a:solidFill>
                <a:latin typeface="+mn-ea"/>
                <a:cs typeface="+mn-ea"/>
              </a:rPr>
              <a:t>06</a:t>
            </a:r>
            <a:endParaRPr lang="en-US" altLang="zh-CN" sz="6600" b="1" dirty="0">
              <a:solidFill>
                <a:schemeClr val="accent1">
                  <a:lumMod val="40000"/>
                  <a:lumOff val="60000"/>
                </a:schemeClr>
              </a:solidFill>
              <a:latin typeface="+mn-ea"/>
              <a:cs typeface="+mn-ea"/>
            </a:endParaRPr>
          </a:p>
        </p:txBody>
      </p:sp>
      <p:cxnSp>
        <p:nvCxnSpPr>
          <p:cNvPr id="10" name="直接连接符 9"/>
          <p:cNvCxnSpPr/>
          <p:nvPr>
            <p:custDataLst>
              <p:tags r:id="rId7"/>
            </p:custDataLst>
          </p:nvPr>
        </p:nvCxnSpPr>
        <p:spPr>
          <a:xfrm>
            <a:off x="1375589" y="2273445"/>
            <a:ext cx="2410984" cy="0"/>
          </a:xfrm>
          <a:prstGeom prst="line">
            <a:avLst/>
          </a:prstGeom>
          <a:ln w="12700">
            <a:solidFill>
              <a:schemeClr val="accent1">
                <a:alpha val="60000"/>
              </a:schemeClr>
            </a:solidFill>
          </a:ln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>
            <p:custDataLst>
              <p:tags r:id="rId8"/>
            </p:custDataLst>
          </p:nvPr>
        </p:nvCxnSpPr>
        <p:spPr>
          <a:xfrm>
            <a:off x="4645510" y="2273445"/>
            <a:ext cx="2410984" cy="0"/>
          </a:xfrm>
          <a:prstGeom prst="line">
            <a:avLst/>
          </a:prstGeom>
          <a:ln w="12700">
            <a:solidFill>
              <a:schemeClr val="accent2">
                <a:alpha val="60000"/>
              </a:schemeClr>
            </a:solidFill>
          </a:ln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</p:cxnSp>
      <p:cxnSp>
        <p:nvCxnSpPr>
          <p:cNvPr id="16" name="直接连接符 15"/>
          <p:cNvCxnSpPr/>
          <p:nvPr>
            <p:custDataLst>
              <p:tags r:id="rId9"/>
            </p:custDataLst>
          </p:nvPr>
        </p:nvCxnSpPr>
        <p:spPr>
          <a:xfrm>
            <a:off x="7914882" y="2273445"/>
            <a:ext cx="2410984" cy="0"/>
          </a:xfrm>
          <a:prstGeom prst="line">
            <a:avLst/>
          </a:prstGeom>
          <a:ln w="12700">
            <a:solidFill>
              <a:schemeClr val="accent1">
                <a:alpha val="60000"/>
              </a:schemeClr>
            </a:solidFill>
          </a:ln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</p:cxnSp>
      <p:sp>
        <p:nvSpPr>
          <p:cNvPr id="19" name="矩形 18"/>
          <p:cNvSpPr/>
          <p:nvPr>
            <p:custDataLst>
              <p:tags r:id="rId10"/>
            </p:custDataLst>
          </p:nvPr>
        </p:nvSpPr>
        <p:spPr>
          <a:xfrm>
            <a:off x="7914640" y="2388870"/>
            <a:ext cx="2840990" cy="578485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p>
            <a:pPr algn="l">
              <a:spcBef>
                <a:spcPct val="0"/>
              </a:spcBef>
              <a:spcAft>
                <a:spcPct val="0"/>
              </a:spcAft>
            </a:pPr>
            <a:r>
              <a:rPr lang="zh-CN" altLang="en-US" sz="2000" b="1" dirty="0">
                <a:solidFill>
                  <a:schemeClr val="accent1"/>
                </a:solidFill>
                <a:latin typeface="+mn-ea"/>
                <a:cs typeface="+mn-ea"/>
              </a:rPr>
              <a:t>排列名次模块</a:t>
            </a:r>
            <a:r>
              <a:rPr lang="en-US" altLang="zh-CN" sz="2000" b="1" dirty="0">
                <a:solidFill>
                  <a:schemeClr val="accent1"/>
                </a:solidFill>
                <a:latin typeface="+mn-ea"/>
                <a:cs typeface="+mn-ea"/>
              </a:rPr>
              <a:t> sort( )</a:t>
            </a:r>
            <a:endParaRPr lang="en-US" altLang="zh-CN" sz="2000" b="1" dirty="0">
              <a:solidFill>
                <a:schemeClr val="accent1"/>
              </a:solidFill>
              <a:latin typeface="+mn-ea"/>
              <a:cs typeface="+mn-ea"/>
            </a:endParaRPr>
          </a:p>
        </p:txBody>
      </p:sp>
      <p:sp>
        <p:nvSpPr>
          <p:cNvPr id="22" name="矩形 21"/>
          <p:cNvSpPr/>
          <p:nvPr>
            <p:custDataLst>
              <p:tags r:id="rId11"/>
            </p:custDataLst>
          </p:nvPr>
        </p:nvSpPr>
        <p:spPr>
          <a:xfrm>
            <a:off x="7914640" y="3039745"/>
            <a:ext cx="3047365" cy="2280285"/>
          </a:xfrm>
          <a:prstGeom prst="rect">
            <a:avLst/>
          </a:prstGeom>
          <a:ln>
            <a:noFill/>
            <a:prstDash val="sysDash"/>
          </a:ln>
        </p:spPr>
        <p:txBody>
          <a:bodyPr vert="horz" wrap="square" lIns="0" tIns="0" rIns="0" bIns="0" rtlCol="0">
            <a:noAutofit/>
          </a:bodyPr>
          <a:p>
            <a:pPr indent="0" algn="just" fontAlgn="auto">
              <a:lnSpc>
                <a:spcPct val="150000"/>
              </a:lnSpc>
              <a:spcBef>
                <a:spcPct val="0"/>
              </a:spcBef>
              <a:spcAft>
                <a:spcPts val="600"/>
              </a:spcAft>
              <a:buNone/>
            </a:pPr>
            <a:r>
              <a:rPr lang="zh-CN" altLang="en-US" sz="1600" dirty="0">
                <a:ln>
                  <a:noFill/>
                  <a:prstDash val="sysDot"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cs typeface="+mn-ea"/>
                <a:sym typeface="+mn-ea"/>
              </a:rPr>
              <a:t>该模块的功能是根据学生的平均成绩，按照从高到低的次序排列。</a:t>
            </a:r>
            <a:endParaRPr lang="zh-CN" altLang="en-US" sz="1600" dirty="0">
              <a:ln>
                <a:noFill/>
                <a:prstDash val="sysDot"/>
              </a:ln>
              <a:solidFill>
                <a:schemeClr val="tx1">
                  <a:lumMod val="75000"/>
                  <a:lumOff val="25000"/>
                </a:schemeClr>
              </a:solidFill>
              <a:latin typeface="+mn-ea"/>
              <a:cs typeface="+mn-ea"/>
              <a:sym typeface="+mn-ea"/>
            </a:endParaRPr>
          </a:p>
        </p:txBody>
      </p:sp>
      <p:sp>
        <p:nvSpPr>
          <p:cNvPr id="15" name="矩形 14"/>
          <p:cNvSpPr/>
          <p:nvPr>
            <p:custDataLst>
              <p:tags r:id="rId12"/>
            </p:custDataLst>
          </p:nvPr>
        </p:nvSpPr>
        <p:spPr>
          <a:xfrm>
            <a:off x="1375589" y="3039481"/>
            <a:ext cx="2419928" cy="2280549"/>
          </a:xfrm>
          <a:prstGeom prst="rect">
            <a:avLst/>
          </a:prstGeom>
          <a:ln>
            <a:noFill/>
            <a:prstDash val="sysDash"/>
          </a:ln>
        </p:spPr>
        <p:txBody>
          <a:bodyPr vert="horz" wrap="square" lIns="0" tIns="0" rIns="0" bIns="0" rtlCol="0">
            <a:noAutofit/>
          </a:bodyPr>
          <a:p>
            <a:pPr indent="0" algn="just" fontAlgn="auto">
              <a:lnSpc>
                <a:spcPct val="150000"/>
              </a:lnSpc>
              <a:spcBef>
                <a:spcPct val="0"/>
              </a:spcBef>
              <a:spcAft>
                <a:spcPts val="600"/>
              </a:spcAft>
              <a:buNone/>
            </a:pPr>
            <a:r>
              <a:rPr lang="zh-CN" altLang="en-US" sz="1600" dirty="0">
                <a:ln>
                  <a:noFill/>
                  <a:prstDash val="sysDot"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cs typeface="+mn-ea"/>
              </a:rPr>
              <a:t>该模块的功能是用来显示程序的主控菜单，以方便用户根据菜单选择执行。</a:t>
            </a:r>
            <a:endParaRPr lang="zh-CN" altLang="en-US" sz="1600" dirty="0">
              <a:ln>
                <a:noFill/>
                <a:prstDash val="sysDot"/>
              </a:ln>
              <a:solidFill>
                <a:schemeClr val="tx1">
                  <a:lumMod val="75000"/>
                  <a:lumOff val="25000"/>
                </a:schemeClr>
              </a:solidFill>
              <a:latin typeface="+mn-ea"/>
              <a:cs typeface="+mn-ea"/>
            </a:endParaRPr>
          </a:p>
        </p:txBody>
      </p:sp>
    </p:spTree>
    <p:custDataLst>
      <p:tags r:id="rId13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/>
    </mc:Choice>
    <mc:Fallback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">
            <a:alphaModFix amt="97000"/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VCG211367570136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">
            <a:alphaModFix amt="97000"/>
          </a:blip>
          <a:srcRect t="-1051"/>
          <a:stretch>
            <a:fillRect/>
          </a:stretch>
        </p:blipFill>
        <p:spPr>
          <a:xfrm>
            <a:off x="598368" y="219393"/>
            <a:ext cx="11030177" cy="6346824"/>
          </a:xfrm>
          <a:prstGeom prst="rect">
            <a:avLst/>
          </a:prstGeom>
        </p:spPr>
      </p:pic>
      <p:pic>
        <p:nvPicPr>
          <p:cNvPr id="2" name="图片 1" descr="VCG211367569875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rcRect l="75733" t="-841" r="-6264" b="68826"/>
          <a:stretch>
            <a:fillRect/>
          </a:stretch>
        </p:blipFill>
        <p:spPr>
          <a:xfrm>
            <a:off x="10335257" y="0"/>
            <a:ext cx="1853555" cy="1796150"/>
          </a:xfrm>
          <a:prstGeom prst="rect">
            <a:avLst/>
          </a:prstGeom>
        </p:spPr>
      </p:pic>
      <p:pic>
        <p:nvPicPr>
          <p:cNvPr id="24" name="图片 23" descr="VCG211367569875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6"/>
          <a:srcRect l="-113278" t="-41662" r="-27718" b="-10777"/>
          <a:stretch>
            <a:fillRect/>
          </a:stretch>
        </p:blipFill>
        <p:spPr>
          <a:xfrm flipH="1">
            <a:off x="0" y="5052060"/>
            <a:ext cx="1844676" cy="1806563"/>
          </a:xfrm>
          <a:prstGeom prst="rect">
            <a:avLst/>
          </a:prstGeom>
        </p:spPr>
      </p:pic>
      <p:sp>
        <p:nvSpPr>
          <p:cNvPr id="65" name="稻壳儿：耗崽 1-5"/>
          <p:cNvSpPr txBox="1"/>
          <p:nvPr>
            <p:custDataLst>
              <p:tags r:id="rId7"/>
            </p:custDataLst>
          </p:nvPr>
        </p:nvSpPr>
        <p:spPr>
          <a:xfrm>
            <a:off x="11609070" y="6433503"/>
            <a:ext cx="197485" cy="168910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en-US" altLang="zh-CN" sz="1100" b="0" i="0" u="none" strike="noStrike" kern="1200" cap="none" spc="0" normalizeH="0" baseline="0" noProof="0" dirty="0">
                <a:ln>
                  <a:noFill/>
                </a:ln>
                <a:solidFill>
                  <a:schemeClr val="lt1">
                    <a:lumMod val="50000"/>
                  </a:schemeClr>
                </a:solidFill>
                <a:effectLst/>
                <a:uLnTx/>
                <a:uFillTx/>
                <a:latin typeface="汉仪中黑 简" panose="00020600040101010101" charset="-122"/>
                <a:ea typeface="汉仪中黑 简" panose="00020600040101010101" charset="-122"/>
                <a:cs typeface="+mn-ea"/>
                <a:sym typeface="汉仪中黑S" panose="00020600040101010101" pitchFamily="18" charset="-122"/>
              </a:rPr>
              <a:t>04</a:t>
            </a:r>
            <a:endParaRPr kumimoji="0" lang="en-US" altLang="zh-CN" sz="1100" b="0" i="0" u="none" strike="noStrike" kern="1200" cap="none" spc="0" normalizeH="0" baseline="0" noProof="0" dirty="0">
              <a:ln>
                <a:noFill/>
              </a:ln>
              <a:solidFill>
                <a:schemeClr val="lt1">
                  <a:lumMod val="50000"/>
                </a:schemeClr>
              </a:solidFill>
              <a:effectLst/>
              <a:uLnTx/>
              <a:uFillTx/>
              <a:latin typeface="汉仪中黑 简" panose="00020600040101010101" charset="-122"/>
              <a:ea typeface="汉仪中黑 简" panose="00020600040101010101" charset="-122"/>
              <a:cs typeface="+mn-ea"/>
              <a:sym typeface="汉仪中黑S" panose="00020600040101010101" pitchFamily="18" charset="-122"/>
            </a:endParaRPr>
          </a:p>
        </p:txBody>
      </p:sp>
      <p:sp>
        <p:nvSpPr>
          <p:cNvPr id="32" name="稻壳儿：耗崽 1-24"/>
          <p:cNvSpPr txBox="1"/>
          <p:nvPr/>
        </p:nvSpPr>
        <p:spPr>
          <a:xfrm>
            <a:off x="1061085" y="641350"/>
            <a:ext cx="10069195" cy="55372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lvl="0"/>
            <a:r>
              <a:rPr lang="zh-CN" altLang="en-US" sz="3600" b="1" dirty="0">
                <a:solidFill>
                  <a:schemeClr val="accent1">
                    <a:lumMod val="75000"/>
                  </a:schemeClr>
                </a:solidFill>
                <a:latin typeface="汉仪中黑 简" panose="00020600040101010101" charset="-122"/>
                <a:ea typeface="汉仪中黑 简" panose="00020600040101010101" charset="-122"/>
                <a:cs typeface="汉仪中黑S" panose="00020600040101010101" pitchFamily="18" charset="-122"/>
                <a:sym typeface="汉仪中黑S" panose="00020600040101010101" pitchFamily="18" charset="-122"/>
              </a:rPr>
              <a:t>任务实施</a:t>
            </a:r>
            <a:endParaRPr lang="zh-CN" altLang="en-US" sz="3600" b="1" dirty="0">
              <a:solidFill>
                <a:schemeClr val="accent1">
                  <a:lumMod val="75000"/>
                </a:schemeClr>
              </a:solidFill>
              <a:latin typeface="汉仪中黑 简" panose="00020600040101010101" charset="-122"/>
              <a:ea typeface="汉仪中黑 简" panose="00020600040101010101" charset="-122"/>
              <a:cs typeface="汉仪中黑S" panose="00020600040101010101" pitchFamily="18" charset="-122"/>
              <a:sym typeface="汉仪中黑S" panose="00020600040101010101" pitchFamily="18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2990215" y="1094740"/>
            <a:ext cx="7345045" cy="550799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indent="0" fontAlgn="auto">
              <a:lnSpc>
                <a:spcPct val="100000"/>
              </a:lnSpc>
            </a:pPr>
            <a:r>
              <a:rPr lang="en-US" altLang="zh-CN" sz="1600"/>
              <a:t>/***************************************************************/</a:t>
            </a:r>
            <a:endParaRPr lang="en-US" altLang="zh-CN" sz="1600"/>
          </a:p>
          <a:p>
            <a:pPr indent="0" fontAlgn="auto">
              <a:lnSpc>
                <a:spcPct val="100000"/>
              </a:lnSpc>
            </a:pPr>
            <a:r>
              <a:rPr lang="en-US" altLang="zh-CN" sz="1600"/>
              <a:t>/* </a:t>
            </a:r>
            <a:r>
              <a:rPr lang="zh-CN" altLang="en-US" sz="1600"/>
              <a:t>程序</a:t>
            </a:r>
            <a:r>
              <a:rPr lang="en-US" altLang="zh-CN" sz="1600"/>
              <a:t> : program12.c */</a:t>
            </a:r>
            <a:endParaRPr lang="en-US" altLang="zh-CN" sz="1600"/>
          </a:p>
          <a:p>
            <a:pPr indent="0" fontAlgn="auto">
              <a:lnSpc>
                <a:spcPct val="100000"/>
              </a:lnSpc>
            </a:pPr>
            <a:r>
              <a:rPr lang="en-US" altLang="zh-CN" sz="1600"/>
              <a:t>/* </a:t>
            </a:r>
            <a:r>
              <a:rPr lang="zh-CN" altLang="en-US" sz="1600"/>
              <a:t>功能</a:t>
            </a:r>
            <a:r>
              <a:rPr lang="en-US" altLang="zh-CN" sz="1600"/>
              <a:t> : </a:t>
            </a:r>
            <a:r>
              <a:rPr lang="zh-CN" altLang="en-US" sz="1600"/>
              <a:t>简易学生成绩管理系统设计。</a:t>
            </a:r>
            <a:r>
              <a:rPr lang="en-US" altLang="zh-CN" sz="1600"/>
              <a:t> */</a:t>
            </a:r>
            <a:endParaRPr lang="en-US" altLang="zh-CN" sz="1600"/>
          </a:p>
          <a:p>
            <a:pPr indent="0" fontAlgn="auto">
              <a:lnSpc>
                <a:spcPct val="100000"/>
              </a:lnSpc>
            </a:pPr>
            <a:r>
              <a:rPr lang="en-US" altLang="zh-CN" sz="1600"/>
              <a:t>/***************************************************************/</a:t>
            </a:r>
            <a:endParaRPr lang="en-US" altLang="zh-CN" sz="1600"/>
          </a:p>
          <a:p>
            <a:pPr indent="0" fontAlgn="auto">
              <a:lnSpc>
                <a:spcPct val="100000"/>
              </a:lnSpc>
            </a:pPr>
            <a:r>
              <a:rPr lang="en-US" altLang="zh-CN" sz="1600"/>
              <a:t> #include &lt;stdio.h&gt;</a:t>
            </a:r>
            <a:endParaRPr lang="en-US" altLang="zh-CN" sz="1600"/>
          </a:p>
          <a:p>
            <a:pPr indent="0" fontAlgn="auto">
              <a:lnSpc>
                <a:spcPct val="100000"/>
              </a:lnSpc>
            </a:pPr>
            <a:r>
              <a:rPr lang="en-US" altLang="zh-CN" sz="1600"/>
              <a:t> #include &lt;string.h&gt;</a:t>
            </a:r>
            <a:endParaRPr lang="en-US" altLang="zh-CN" sz="1600"/>
          </a:p>
          <a:p>
            <a:pPr indent="0" fontAlgn="auto">
              <a:lnSpc>
                <a:spcPct val="100000"/>
              </a:lnSpc>
            </a:pPr>
            <a:r>
              <a:rPr lang="en-US" altLang="zh-CN" sz="1600"/>
              <a:t> #defi ne N 5</a:t>
            </a:r>
            <a:endParaRPr lang="en-US" altLang="zh-CN" sz="1600"/>
          </a:p>
          <a:p>
            <a:pPr indent="0" fontAlgn="auto">
              <a:lnSpc>
                <a:spcPct val="100000"/>
              </a:lnSpc>
            </a:pPr>
            <a:r>
              <a:rPr lang="en-US" altLang="zh-CN" sz="1600"/>
              <a:t> struct student</a:t>
            </a:r>
            <a:endParaRPr lang="en-US" altLang="zh-CN" sz="1600"/>
          </a:p>
          <a:p>
            <a:pPr indent="0" fontAlgn="auto">
              <a:lnSpc>
                <a:spcPct val="100000"/>
              </a:lnSpc>
            </a:pPr>
            <a:r>
              <a:rPr lang="en-US" altLang="zh-CN" sz="1600"/>
              <a:t> {</a:t>
            </a:r>
            <a:endParaRPr lang="en-US" altLang="zh-CN" sz="1600"/>
          </a:p>
          <a:p>
            <a:pPr indent="0" fontAlgn="auto">
              <a:lnSpc>
                <a:spcPct val="100000"/>
              </a:lnSpc>
            </a:pPr>
            <a:r>
              <a:rPr lang="en-US" altLang="zh-CN" sz="1600"/>
              <a:t> char num[10];</a:t>
            </a:r>
            <a:endParaRPr lang="en-US" altLang="zh-CN" sz="1600"/>
          </a:p>
          <a:p>
            <a:pPr indent="0" fontAlgn="auto">
              <a:lnSpc>
                <a:spcPct val="100000"/>
              </a:lnSpc>
            </a:pPr>
            <a:r>
              <a:rPr lang="en-US" altLang="zh-CN" sz="1600"/>
              <a:t> char name[10];</a:t>
            </a:r>
            <a:endParaRPr lang="en-US" altLang="zh-CN" sz="1600"/>
          </a:p>
          <a:p>
            <a:pPr indent="0" fontAlgn="auto">
              <a:lnSpc>
                <a:spcPct val="100000"/>
              </a:lnSpc>
            </a:pPr>
            <a:r>
              <a:rPr lang="en-US" altLang="zh-CN" sz="1600"/>
              <a:t> fl oat score[5];</a:t>
            </a:r>
            <a:endParaRPr lang="en-US" altLang="zh-CN" sz="1600"/>
          </a:p>
          <a:p>
            <a:pPr indent="0" fontAlgn="auto">
              <a:lnSpc>
                <a:spcPct val="100000"/>
              </a:lnSpc>
            </a:pPr>
            <a:r>
              <a:rPr lang="en-US" altLang="zh-CN" sz="1600"/>
              <a:t> fl oat aver;</a:t>
            </a:r>
            <a:endParaRPr lang="en-US" altLang="zh-CN" sz="1600"/>
          </a:p>
          <a:p>
            <a:pPr indent="0" fontAlgn="auto">
              <a:lnSpc>
                <a:spcPct val="100000"/>
              </a:lnSpc>
            </a:pPr>
            <a:r>
              <a:rPr lang="en-US" altLang="zh-CN" sz="1600"/>
              <a:t> }stu[N],s[N];</a:t>
            </a:r>
            <a:endParaRPr lang="en-US" altLang="zh-CN" sz="1600"/>
          </a:p>
          <a:p>
            <a:pPr indent="0" fontAlgn="auto">
              <a:lnSpc>
                <a:spcPct val="100000"/>
              </a:lnSpc>
            </a:pPr>
            <a:r>
              <a:rPr lang="en-US" altLang="zh-CN" sz="1600"/>
              <a:t> void main()              /* </a:t>
            </a:r>
            <a:r>
              <a:rPr lang="zh-CN" altLang="en-US" sz="1600"/>
              <a:t>主函数</a:t>
            </a:r>
            <a:r>
              <a:rPr lang="en-US" altLang="zh-CN" sz="1600"/>
              <a:t> */</a:t>
            </a:r>
            <a:endParaRPr lang="en-US" altLang="zh-CN" sz="1600"/>
          </a:p>
          <a:p>
            <a:pPr indent="0" fontAlgn="auto">
              <a:lnSpc>
                <a:spcPct val="100000"/>
              </a:lnSpc>
            </a:pPr>
            <a:r>
              <a:rPr lang="en-US" altLang="zh-CN" sz="1600"/>
              <a:t> {</a:t>
            </a:r>
            <a:endParaRPr lang="en-US" altLang="zh-CN" sz="1600"/>
          </a:p>
          <a:p>
            <a:pPr indent="0" fontAlgn="auto">
              <a:lnSpc>
                <a:spcPct val="100000"/>
              </a:lnSpc>
            </a:pPr>
            <a:r>
              <a:rPr lang="en-US" altLang="zh-CN" sz="1600"/>
              <a:t> void menu();           /* </a:t>
            </a:r>
            <a:r>
              <a:rPr lang="zh-CN" altLang="en-US" sz="1600"/>
              <a:t>此句开始的</a:t>
            </a:r>
            <a:r>
              <a:rPr lang="en-US" altLang="zh-CN" sz="1600"/>
              <a:t> 6 </a:t>
            </a:r>
            <a:r>
              <a:rPr lang="zh-CN" altLang="en-US" sz="1600"/>
              <a:t>条是函数声明</a:t>
            </a:r>
            <a:r>
              <a:rPr lang="en-US" altLang="zh-CN" sz="1600"/>
              <a:t> */</a:t>
            </a:r>
            <a:endParaRPr lang="en-US" altLang="zh-CN" sz="1600"/>
          </a:p>
          <a:p>
            <a:pPr indent="0" fontAlgn="auto">
              <a:lnSpc>
                <a:spcPct val="100000"/>
              </a:lnSpc>
            </a:pPr>
            <a:r>
              <a:rPr lang="en-US" altLang="zh-CN" sz="1600"/>
              <a:t>void input();</a:t>
            </a:r>
            <a:endParaRPr lang="en-US" altLang="zh-CN" sz="1600"/>
          </a:p>
          <a:p>
            <a:pPr indent="0" fontAlgn="auto">
              <a:lnSpc>
                <a:spcPct val="100000"/>
              </a:lnSpc>
            </a:pPr>
            <a:r>
              <a:rPr lang="en-US" altLang="zh-CN" sz="1600"/>
              <a:t> void display();</a:t>
            </a:r>
            <a:endParaRPr lang="en-US" altLang="zh-CN" sz="1600"/>
          </a:p>
          <a:p>
            <a:pPr indent="0" fontAlgn="auto">
              <a:lnSpc>
                <a:spcPct val="100000"/>
              </a:lnSpc>
            </a:pPr>
            <a:r>
              <a:rPr lang="en-US" altLang="zh-CN" sz="1600"/>
              <a:t> fl oat average();</a:t>
            </a:r>
            <a:endParaRPr lang="en-US" altLang="zh-CN" sz="1600"/>
          </a:p>
          <a:p>
            <a:pPr indent="0" fontAlgn="auto">
              <a:lnSpc>
                <a:spcPct val="100000"/>
              </a:lnSpc>
            </a:pPr>
            <a:r>
              <a:rPr lang="en-US" altLang="zh-CN" sz="1600"/>
              <a:t> fl oat allaverage();</a:t>
            </a:r>
            <a:endParaRPr lang="en-US" altLang="zh-CN" sz="1600"/>
          </a:p>
          <a:p>
            <a:pPr indent="0" fontAlgn="auto">
              <a:lnSpc>
                <a:spcPct val="100000"/>
              </a:lnSpc>
            </a:pPr>
            <a:r>
              <a:rPr lang="en-US" altLang="zh-CN" sz="1600"/>
              <a:t> void sort();               /* </a:t>
            </a:r>
            <a:r>
              <a:rPr lang="zh-CN" altLang="en-US" sz="1600"/>
              <a:t>函数声明结束</a:t>
            </a:r>
            <a:r>
              <a:rPr lang="en-US" altLang="zh-CN" sz="1600"/>
              <a:t> */</a:t>
            </a:r>
            <a:endParaRPr lang="en-US" altLang="zh-CN" sz="1600"/>
          </a:p>
        </p:txBody>
      </p:sp>
    </p:spTree>
    <p:custDataLst>
      <p:tags r:id="rId8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">
            <a:alphaModFix amt="97000"/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VCG211367570136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">
            <a:alphaModFix amt="97000"/>
          </a:blip>
          <a:srcRect t="-1051"/>
          <a:stretch>
            <a:fillRect/>
          </a:stretch>
        </p:blipFill>
        <p:spPr>
          <a:xfrm>
            <a:off x="598368" y="219393"/>
            <a:ext cx="11030177" cy="6346824"/>
          </a:xfrm>
          <a:prstGeom prst="rect">
            <a:avLst/>
          </a:prstGeom>
        </p:spPr>
      </p:pic>
      <p:pic>
        <p:nvPicPr>
          <p:cNvPr id="2" name="图片 1" descr="VCG211367569875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rcRect l="75733" t="-841" r="-6264" b="68826"/>
          <a:stretch>
            <a:fillRect/>
          </a:stretch>
        </p:blipFill>
        <p:spPr>
          <a:xfrm>
            <a:off x="10335257" y="0"/>
            <a:ext cx="1853555" cy="1796150"/>
          </a:xfrm>
          <a:prstGeom prst="rect">
            <a:avLst/>
          </a:prstGeom>
        </p:spPr>
      </p:pic>
      <p:pic>
        <p:nvPicPr>
          <p:cNvPr id="24" name="图片 23" descr="VCG211367569875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6"/>
          <a:srcRect l="-113278" t="-41662" r="-27718" b="-10777"/>
          <a:stretch>
            <a:fillRect/>
          </a:stretch>
        </p:blipFill>
        <p:spPr>
          <a:xfrm flipH="1">
            <a:off x="0" y="5052060"/>
            <a:ext cx="1844676" cy="1806563"/>
          </a:xfrm>
          <a:prstGeom prst="rect">
            <a:avLst/>
          </a:prstGeom>
        </p:spPr>
      </p:pic>
      <p:sp>
        <p:nvSpPr>
          <p:cNvPr id="65" name="稻壳儿：耗崽 1-5"/>
          <p:cNvSpPr txBox="1"/>
          <p:nvPr>
            <p:custDataLst>
              <p:tags r:id="rId7"/>
            </p:custDataLst>
          </p:nvPr>
        </p:nvSpPr>
        <p:spPr>
          <a:xfrm>
            <a:off x="11609070" y="6433503"/>
            <a:ext cx="197485" cy="168910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en-US" altLang="zh-CN" sz="1100" b="0" i="0" u="none" strike="noStrike" kern="1200" cap="none" spc="0" normalizeH="0" baseline="0" noProof="0" dirty="0">
                <a:ln>
                  <a:noFill/>
                </a:ln>
                <a:solidFill>
                  <a:schemeClr val="lt1">
                    <a:lumMod val="50000"/>
                  </a:schemeClr>
                </a:solidFill>
                <a:effectLst/>
                <a:uLnTx/>
                <a:uFillTx/>
                <a:latin typeface="汉仪中黑 简" panose="00020600040101010101" charset="-122"/>
                <a:ea typeface="汉仪中黑 简" panose="00020600040101010101" charset="-122"/>
                <a:cs typeface="+mn-ea"/>
                <a:sym typeface="汉仪中黑S" panose="00020600040101010101" pitchFamily="18" charset="-122"/>
              </a:rPr>
              <a:t>04</a:t>
            </a:r>
            <a:endParaRPr kumimoji="0" lang="en-US" altLang="zh-CN" sz="1100" b="0" i="0" u="none" strike="noStrike" kern="1200" cap="none" spc="0" normalizeH="0" baseline="0" noProof="0" dirty="0">
              <a:ln>
                <a:noFill/>
              </a:ln>
              <a:solidFill>
                <a:schemeClr val="lt1">
                  <a:lumMod val="50000"/>
                </a:schemeClr>
              </a:solidFill>
              <a:effectLst/>
              <a:uLnTx/>
              <a:uFillTx/>
              <a:latin typeface="汉仪中黑 简" panose="00020600040101010101" charset="-122"/>
              <a:ea typeface="汉仪中黑 简" panose="00020600040101010101" charset="-122"/>
              <a:cs typeface="+mn-ea"/>
              <a:sym typeface="汉仪中黑S" panose="00020600040101010101" pitchFamily="18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483995" y="392430"/>
            <a:ext cx="8010525" cy="600075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indent="0" fontAlgn="auto">
              <a:lnSpc>
                <a:spcPct val="100000"/>
              </a:lnSpc>
            </a:pPr>
            <a:r>
              <a:rPr lang="en-US" altLang="zh-CN" sz="1600"/>
              <a:t>int op;menu();scanf("%d",&amp;op);while(op!=0)</a:t>
            </a:r>
            <a:endParaRPr lang="en-US" altLang="zh-CN" sz="1600"/>
          </a:p>
          <a:p>
            <a:pPr indent="0" fontAlgn="auto">
              <a:lnSpc>
                <a:spcPct val="100000"/>
              </a:lnSpc>
            </a:pPr>
            <a:r>
              <a:rPr lang="en-US" altLang="zh-CN" sz="1600"/>
              <a:t> { </a:t>
            </a:r>
            <a:endParaRPr lang="en-US" altLang="zh-CN" sz="1600"/>
          </a:p>
          <a:p>
            <a:pPr indent="0" fontAlgn="auto">
              <a:lnSpc>
                <a:spcPct val="100000"/>
              </a:lnSpc>
            </a:pPr>
            <a:r>
              <a:rPr lang="en-US" altLang="zh-CN" sz="1600"/>
              <a:t> switch(op)</a:t>
            </a:r>
            <a:endParaRPr lang="en-US" altLang="zh-CN" sz="1600"/>
          </a:p>
          <a:p>
            <a:pPr indent="0" fontAlgn="auto">
              <a:lnSpc>
                <a:spcPct val="100000"/>
              </a:lnSpc>
            </a:pPr>
            <a:r>
              <a:rPr lang="en-US" altLang="zh-CN" sz="1600"/>
              <a:t> {</a:t>
            </a:r>
            <a:endParaRPr lang="en-US" altLang="zh-CN" sz="1600"/>
          </a:p>
          <a:p>
            <a:pPr indent="0" fontAlgn="auto">
              <a:lnSpc>
                <a:spcPct val="100000"/>
              </a:lnSpc>
            </a:pPr>
            <a:r>
              <a:rPr lang="en-US" altLang="zh-CN" sz="1600"/>
              <a:t> case 1: input(); break;</a:t>
            </a:r>
            <a:endParaRPr lang="en-US" altLang="zh-CN" sz="1600"/>
          </a:p>
          <a:p>
            <a:pPr indent="0" fontAlgn="auto">
              <a:lnSpc>
                <a:spcPct val="100000"/>
              </a:lnSpc>
            </a:pPr>
            <a:r>
              <a:rPr lang="en-US" altLang="zh-CN" sz="1600"/>
              <a:t> case 2: display(); break;</a:t>
            </a:r>
            <a:endParaRPr lang="en-US" altLang="zh-CN" sz="1600"/>
          </a:p>
          <a:p>
            <a:pPr indent="0" fontAlgn="auto">
              <a:lnSpc>
                <a:spcPct val="100000"/>
              </a:lnSpc>
            </a:pPr>
            <a:r>
              <a:rPr lang="en-US" altLang="zh-CN" sz="1600"/>
              <a:t> case 3: average(); break;</a:t>
            </a:r>
            <a:endParaRPr lang="en-US" altLang="zh-CN" sz="1600"/>
          </a:p>
          <a:p>
            <a:pPr indent="0" fontAlgn="auto">
              <a:lnSpc>
                <a:spcPct val="100000"/>
              </a:lnSpc>
            </a:pPr>
            <a:r>
              <a:rPr lang="en-US" altLang="zh-CN" sz="1600"/>
              <a:t> case 4: allaverage(); break;</a:t>
            </a:r>
            <a:endParaRPr lang="en-US" altLang="zh-CN" sz="1600"/>
          </a:p>
          <a:p>
            <a:pPr indent="0" fontAlgn="auto">
              <a:lnSpc>
                <a:spcPct val="100000"/>
              </a:lnSpc>
            </a:pPr>
            <a:r>
              <a:rPr lang="en-US" altLang="zh-CN" sz="1600"/>
              <a:t> case 5: sort(); break;</a:t>
            </a:r>
            <a:endParaRPr lang="en-US" altLang="zh-CN" sz="1600"/>
          </a:p>
          <a:p>
            <a:pPr indent="0" fontAlgn="auto">
              <a:lnSpc>
                <a:spcPct val="100000"/>
              </a:lnSpc>
            </a:pPr>
            <a:r>
              <a:rPr lang="en-US" altLang="zh-CN" sz="1600"/>
              <a:t> }</a:t>
            </a:r>
            <a:endParaRPr lang="en-US" altLang="zh-CN" sz="1600"/>
          </a:p>
          <a:p>
            <a:pPr indent="0" fontAlgn="auto">
              <a:lnSpc>
                <a:spcPct val="100000"/>
              </a:lnSpc>
            </a:pPr>
            <a:r>
              <a:rPr lang="en-US" altLang="zh-CN" sz="1600"/>
              <a:t> menu();scanf("%d",&amp;op);}</a:t>
            </a:r>
            <a:endParaRPr lang="en-US" altLang="zh-CN" sz="1600"/>
          </a:p>
          <a:p>
            <a:pPr indent="0" fontAlgn="auto">
              <a:lnSpc>
                <a:spcPct val="100000"/>
              </a:lnSpc>
            </a:pPr>
            <a:r>
              <a:rPr lang="en-US" altLang="zh-CN" sz="1600"/>
              <a:t> }</a:t>
            </a:r>
            <a:endParaRPr lang="en-US" altLang="zh-CN" sz="1600"/>
          </a:p>
          <a:p>
            <a:pPr indent="0" fontAlgn="auto">
              <a:lnSpc>
                <a:spcPct val="100000"/>
              </a:lnSpc>
            </a:pPr>
            <a:r>
              <a:rPr lang="en-US" altLang="zh-CN" sz="1600"/>
              <a:t> void menu()                             /* </a:t>
            </a:r>
            <a:r>
              <a:rPr lang="zh-CN" altLang="en-US" sz="1600"/>
              <a:t>主控菜单</a:t>
            </a:r>
            <a:r>
              <a:rPr lang="en-US" altLang="zh-CN" sz="1600"/>
              <a:t> */</a:t>
            </a:r>
            <a:endParaRPr lang="en-US" altLang="zh-CN" sz="1600"/>
          </a:p>
          <a:p>
            <a:pPr indent="0" fontAlgn="auto">
              <a:lnSpc>
                <a:spcPct val="100000"/>
              </a:lnSpc>
            </a:pPr>
            <a:r>
              <a:rPr lang="en-US" altLang="zh-CN" sz="1600"/>
              <a:t> {</a:t>
            </a:r>
            <a:endParaRPr lang="en-US" altLang="zh-CN" sz="1600"/>
          </a:p>
          <a:p>
            <a:pPr indent="0" fontAlgn="auto">
              <a:lnSpc>
                <a:spcPct val="100000"/>
              </a:lnSpc>
            </a:pPr>
            <a:r>
              <a:rPr lang="en-US" altLang="zh-CN" sz="1600"/>
              <a:t> printf("\n </a:t>
            </a:r>
            <a:r>
              <a:rPr lang="zh-CN" altLang="en-US" sz="1600"/>
              <a:t>学生成绩管理系统</a:t>
            </a:r>
            <a:r>
              <a:rPr lang="en-US" altLang="zh-CN" sz="1600"/>
              <a:t> \n");</a:t>
            </a:r>
            <a:endParaRPr lang="en-US" altLang="zh-CN" sz="1600"/>
          </a:p>
          <a:p>
            <a:pPr indent="0" fontAlgn="auto">
              <a:lnSpc>
                <a:spcPct val="100000"/>
              </a:lnSpc>
            </a:pPr>
            <a:r>
              <a:rPr lang="en-US" altLang="zh-CN" sz="1600"/>
              <a:t> printf("\n================================================\n");</a:t>
            </a:r>
            <a:endParaRPr lang="en-US" altLang="zh-CN" sz="1600"/>
          </a:p>
          <a:p>
            <a:pPr indent="0" fontAlgn="auto">
              <a:lnSpc>
                <a:spcPct val="100000"/>
              </a:lnSpc>
            </a:pPr>
            <a:r>
              <a:rPr lang="en-US" altLang="zh-CN" sz="1600"/>
              <a:t> printf("\n 1. </a:t>
            </a:r>
            <a:r>
              <a:rPr lang="zh-CN" altLang="en-US" sz="1600"/>
              <a:t>学生信息录入</a:t>
            </a:r>
            <a:r>
              <a:rPr lang="en-US" altLang="zh-CN" sz="1600"/>
              <a:t> \n");</a:t>
            </a:r>
            <a:endParaRPr lang="en-US" altLang="zh-CN" sz="1600"/>
          </a:p>
          <a:p>
            <a:pPr indent="0" fontAlgn="auto">
              <a:lnSpc>
                <a:spcPct val="100000"/>
              </a:lnSpc>
            </a:pPr>
            <a:r>
              <a:rPr lang="en-US" altLang="zh-CN" sz="1600"/>
              <a:t> printf("\n 2. </a:t>
            </a:r>
            <a:r>
              <a:rPr lang="zh-CN" altLang="en-US" sz="1600"/>
              <a:t>学生信息显示</a:t>
            </a:r>
            <a:r>
              <a:rPr lang="en-US" altLang="zh-CN" sz="1600"/>
              <a:t> \n");</a:t>
            </a:r>
            <a:endParaRPr lang="en-US" altLang="zh-CN" sz="1600"/>
          </a:p>
          <a:p>
            <a:pPr indent="0" fontAlgn="auto">
              <a:lnSpc>
                <a:spcPct val="100000"/>
              </a:lnSpc>
            </a:pPr>
            <a:r>
              <a:rPr lang="en-US" altLang="zh-CN" sz="1600"/>
              <a:t> printf("\n 3. </a:t>
            </a:r>
            <a:r>
              <a:rPr lang="zh-CN" altLang="en-US" sz="1600"/>
              <a:t>个人平均成绩计算</a:t>
            </a:r>
            <a:r>
              <a:rPr lang="en-US" altLang="zh-CN" sz="1600"/>
              <a:t> \n");</a:t>
            </a:r>
            <a:endParaRPr lang="en-US" altLang="zh-CN" sz="1600"/>
          </a:p>
          <a:p>
            <a:pPr indent="0" fontAlgn="auto">
              <a:lnSpc>
                <a:spcPct val="100000"/>
              </a:lnSpc>
            </a:pPr>
            <a:r>
              <a:rPr lang="en-US" altLang="zh-CN" sz="1600"/>
              <a:t> printf("\n 4. </a:t>
            </a:r>
            <a:r>
              <a:rPr lang="zh-CN" altLang="en-US" sz="1600"/>
              <a:t>各科平均成绩计算</a:t>
            </a:r>
            <a:r>
              <a:rPr lang="en-US" altLang="zh-CN" sz="1600"/>
              <a:t> \n");</a:t>
            </a:r>
            <a:endParaRPr lang="en-US" altLang="zh-CN" sz="1600"/>
          </a:p>
          <a:p>
            <a:pPr indent="0" fontAlgn="auto">
              <a:lnSpc>
                <a:spcPct val="100000"/>
              </a:lnSpc>
            </a:pPr>
            <a:r>
              <a:rPr lang="en-US" altLang="zh-CN" sz="1600"/>
              <a:t> printf("\n 5. </a:t>
            </a:r>
            <a:r>
              <a:rPr lang="zh-CN" altLang="en-US" sz="1600"/>
              <a:t>名次排列</a:t>
            </a:r>
            <a:r>
              <a:rPr lang="en-US" altLang="zh-CN" sz="1600"/>
              <a:t> \n");</a:t>
            </a:r>
            <a:endParaRPr lang="en-US" altLang="zh-CN" sz="1600"/>
          </a:p>
          <a:p>
            <a:pPr indent="0" fontAlgn="auto">
              <a:lnSpc>
                <a:spcPct val="100000"/>
              </a:lnSpc>
            </a:pPr>
            <a:r>
              <a:rPr lang="en-US" altLang="zh-CN" sz="1600"/>
              <a:t> printf("\n 0. </a:t>
            </a:r>
            <a:r>
              <a:rPr lang="zh-CN" altLang="en-US" sz="1600"/>
              <a:t>退出</a:t>
            </a:r>
            <a:r>
              <a:rPr lang="en-US" altLang="zh-CN" sz="1600"/>
              <a:t> \n");</a:t>
            </a:r>
            <a:endParaRPr lang="en-US" altLang="zh-CN" sz="1600"/>
          </a:p>
          <a:p>
            <a:pPr indent="0" fontAlgn="auto">
              <a:lnSpc>
                <a:spcPct val="100000"/>
              </a:lnSpc>
            </a:pPr>
            <a:r>
              <a:rPr lang="en-US" altLang="zh-CN" sz="1600"/>
              <a:t> printf("\n================================================\n");</a:t>
            </a:r>
            <a:endParaRPr lang="en-US" altLang="zh-CN" sz="1600"/>
          </a:p>
          <a:p>
            <a:pPr indent="0" fontAlgn="auto">
              <a:lnSpc>
                <a:spcPct val="100000"/>
              </a:lnSpc>
            </a:pPr>
            <a:r>
              <a:rPr lang="en-US" altLang="zh-CN" sz="1600"/>
              <a:t> printf(" </a:t>
            </a:r>
            <a:r>
              <a:rPr lang="zh-CN" altLang="en-US" sz="1600"/>
              <a:t>请选择</a:t>
            </a:r>
            <a:r>
              <a:rPr lang="en-US" altLang="zh-CN" sz="1600"/>
              <a:t> (0~5):");}</a:t>
            </a:r>
            <a:endParaRPr lang="en-US" altLang="zh-CN" sz="1600"/>
          </a:p>
        </p:txBody>
      </p:sp>
    </p:spTree>
    <p:custDataLst>
      <p:tags r:id="rId8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00.xml><?xml version="1.0" encoding="utf-8"?>
<p:tagLst xmlns:p="http://schemas.openxmlformats.org/presentationml/2006/main">
  <p:tag name="KSO_WM_UNIT_ISCONTENTSTITLE" val="0"/>
  <p:tag name="KSO_WM_UNIT_ISNUMDGMTITLE" val="0"/>
  <p:tag name="KSO_WM_UNIT_PRESET_TEXT" val="演讲完毕，感谢观看"/>
  <p:tag name="KSO_WM_UNIT_NOCLEAR" val="0"/>
  <p:tag name="KSO_WM_UNIT_VALUE" val="14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25929_1*a*1"/>
  <p:tag name="KSO_WM_TEMPLATE_CATEGORY" val="custom"/>
  <p:tag name="KSO_WM_TEMPLATE_INDEX" val="20225929"/>
  <p:tag name="KSO_WM_UNIT_LAYERLEVEL" val="1"/>
  <p:tag name="KSO_WM_TAG_VERSION" val="1.0"/>
  <p:tag name="KSO_WM_BEAUTIFY_FLAG" val="#wm#"/>
  <p:tag name="KSO_WM_UNIT_DEFAULT_FONT" val="54;60;2"/>
  <p:tag name="KSO_WM_UNIT_BLOCK" val="0"/>
  <p:tag name="KSO_WM_UNIT_DEC_AREA_ID" val="22c2ec44390b461589e76e6cc3ffcaf0"/>
  <p:tag name="KSO_WM_CHIP_GROUPID" val="619ddb6a56c5b5f57912a608"/>
  <p:tag name="KSO_WM_CHIP_XID" val="619ddb6a56c5b5f57912a605"/>
  <p:tag name="KSO_WM_CHIP_FILLAREA_FILL_RULE" val="{&quot;fill_align&quot;:&quot;lt&quot;,&quot;fill_mode&quot;:&quot;adaptive&quot;,&quot;sacle_strategy&quot;:&quot;smart&quot;}"/>
  <p:tag name="KSO_WM_ASSEMBLE_CHIP_INDEX" val="109970ad9efc47e8a70933f5142432b4"/>
  <p:tag name="KSO_WM_UNIT_TEXT_FILL_FORE_SCHEMECOLOR_INDEX_BRIGHTNESS" val="0.15"/>
  <p:tag name="KSO_WM_UNIT_TEXT_FILL_FORE_SCHEMECOLOR_INDEX" val="13"/>
  <p:tag name="KSO_WM_UNIT_TEXT_FILL_TYPE" val="1"/>
  <p:tag name="KSO_WM_TEMPLATE_ASSEMBLE_XID" val="6315698059d53ee3cde20f7a"/>
  <p:tag name="KSO_WM_TEMPLATE_ASSEMBLE_GROUPID" val="62f46031295c1bf6da721ff2"/>
</p:tagLst>
</file>

<file path=ppt/tags/tag101.xml><?xml version="1.0" encoding="utf-8"?>
<p:tagLst xmlns:p="http://schemas.openxmlformats.org/presentationml/2006/main">
  <p:tag name="KSO_WM_UNIT_SUBTYPE" val="v"/>
  <p:tag name="KSO_WM_TEMPLATE_CATEGORY" val="chip"/>
  <p:tag name="KSO_WM_TEMPLATE_INDEX" val="20225929"/>
  <p:tag name="KSO_WM_UNIT_TYPE" val="i"/>
  <p:tag name="KSO_WM_UNIT_INDEX" val="1"/>
  <p:tag name="KSO_WM_UNIT_ID" val="chip20225929_2*i*1"/>
  <p:tag name="KSO_WM_BEAUTIFY_FLAG" val="#wm#"/>
  <p:tag name="KSO_WM_TAG_VERSION" val="1.0"/>
  <p:tag name="KSO_WM_CHIP_GROUPID" val="62f46031295c1bf6da721ff2"/>
  <p:tag name="KSO_WM_CHIP_XID" val="62f46108295c1bf6da722013"/>
  <p:tag name="KSO_WM_UNIT_DEC_AREA_ID" val="abfb06c8c8d74a2a9143d3871d5531d6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48c9a0d9900d4346abf75fc6501067ad"/>
  <p:tag name="KSO_WM_SLIDE_BACKGROUND_TYPE" val="general"/>
</p:tagLst>
</file>

<file path=ppt/tags/tag102.xml><?xml version="1.0" encoding="utf-8"?>
<p:tagLst xmlns:p="http://schemas.openxmlformats.org/presentationml/2006/main">
  <p:tag name="KSO_WM_UNIT_SUBTYPE" val="v"/>
  <p:tag name="KSO_WM_TEMPLATE_CATEGORY" val="chip"/>
  <p:tag name="KSO_WM_TEMPLATE_INDEX" val="20225929"/>
  <p:tag name="KSO_WM_UNIT_TYPE" val="i"/>
  <p:tag name="KSO_WM_UNIT_INDEX" val="1"/>
  <p:tag name="KSO_WM_UNIT_ID" val="chip20225929_3*i*1"/>
  <p:tag name="KSO_WM_BEAUTIFY_FLAG" val="#wm#"/>
  <p:tag name="KSO_WM_TAG_VERSION" val="1.0"/>
  <p:tag name="KSO_WM_CHIP_GROUPID" val="62f46031295c1bf6da721ff2"/>
  <p:tag name="KSO_WM_CHIP_XID" val="62f46108295c1bf6da722014"/>
  <p:tag name="KSO_WM_UNIT_DEC_AREA_ID" val="dda707c017a94886b5018d114e136b31"/>
  <p:tag name="KSO_WM_CHIP_FILLAREA_FILL_RULE" val="{&quot;fill_align&quot;:&quot;cm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9c8f2e49c0e34937a078bbfb669c53dd"/>
  <p:tag name="KSO_WM_SLIDE_BACKGROUND_TYPE" val="general"/>
</p:tagLst>
</file>

<file path=ppt/tags/tag103.xml><?xml version="1.0" encoding="utf-8"?>
<p:tagLst xmlns:p="http://schemas.openxmlformats.org/presentationml/2006/main">
  <p:tag name="KSO_WM_UNIT_SUBTYPE" val="t"/>
  <p:tag name="KSO_WM_TEMPLATE_CATEGORY" val="chip"/>
  <p:tag name="KSO_WM_TEMPLATE_INDEX" val="20225929"/>
  <p:tag name="KSO_WM_UNIT_TYPE" val="i"/>
  <p:tag name="KSO_WM_UNIT_INDEX" val="1"/>
  <p:tag name="KSO_WM_UNIT_ID" val="chip20225929_4*i*1"/>
  <p:tag name="KSO_WM_BEAUTIFY_FLAG" val="#wm#"/>
  <p:tag name="KSO_WM_TAG_VERSION" val="1.0"/>
  <p:tag name="KSO_WM_CHIP_GROUPID" val="62f46031295c1bf6da721ff2"/>
  <p:tag name="KSO_WM_CHIP_XID" val="62f46108295c1bf6da722011"/>
  <p:tag name="KSO_WM_UNIT_DEC_AREA_ID" val="c4d54c4f730c40a8825657a46e4a1700"/>
  <p:tag name="KSO_WM_CHIP_FILLAREA_FILL_RULE" val="{&quot;fill_align&quot;:&quot;rt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1f790e37ab8e418ba1d136f223040fc7"/>
  <p:tag name="KSO_WM_SLIDE_BACKGROUND_TYPE" val="general"/>
</p:tagLst>
</file>

<file path=ppt/tags/tag104.xml><?xml version="1.0" encoding="utf-8"?>
<p:tagLst xmlns:p="http://schemas.openxmlformats.org/presentationml/2006/main">
  <p:tag name="KSO_WM_UNIT_SUBTYPE" val="t"/>
  <p:tag name="KSO_WM_TEMPLATE_CATEGORY" val="chip"/>
  <p:tag name="KSO_WM_TEMPLATE_INDEX" val="20225929"/>
  <p:tag name="KSO_WM_UNIT_TYPE" val="i"/>
  <p:tag name="KSO_WM_UNIT_INDEX" val="1"/>
  <p:tag name="KSO_WM_UNIT_ID" val="chip20225929_5*i*1"/>
  <p:tag name="KSO_WM_BEAUTIFY_FLAG" val="#wm#"/>
  <p:tag name="KSO_WM_TAG_VERSION" val="1.0"/>
  <p:tag name="KSO_WM_CHIP_GROUPID" val="62f46031295c1bf6da721ff2"/>
  <p:tag name="KSO_WM_CHIP_XID" val="62f46108295c1bf6da722012"/>
  <p:tag name="KSO_WM_UNIT_DEC_AREA_ID" val="b3d0cf4cc9e14eafa455d451c8a9abd6"/>
  <p:tag name="KSO_WM_CHIP_FILLAREA_FILL_RULE" val="{&quot;fill_align&quot;:&quot;lb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28d2775873c04a6c8fe7d51b86aa9e20"/>
  <p:tag name="KSO_WM_SLIDE_BACKGROUND_TYPE" val="general"/>
</p:tagLst>
</file>

<file path=ppt/tags/tag105.xml><?xml version="1.0" encoding="utf-8"?>
<p:tagLst xmlns:p="http://schemas.openxmlformats.org/presentationml/2006/main">
  <p:tag name="KSO_WM_SLIDE_BACKGROUND_TYPE" val="general"/>
  <p:tag name="KSO_WM_UNIT_TEXT_FILL_FORE_SCHEMECOLOR_INDEX_BRIGHTNESS" val="0"/>
  <p:tag name="KSO_WM_UNIT_TEXT_FILL_FORE_SCHEMECOLOR_INDEX" val="13"/>
  <p:tag name="KSO_WM_UNIT_TEXT_FILL_TYPE" val="1"/>
</p:tagLst>
</file>

<file path=ppt/tags/tag106.xml><?xml version="1.0" encoding="utf-8"?>
<p:tagLst xmlns:p="http://schemas.openxmlformats.org/presentationml/2006/main">
  <p:tag name="KSO_WM_SLIDE_BACKGROUND_TYPE" val="general"/>
  <p:tag name="KSO_WM_UNIT_TEXT_FILL_FORE_SCHEMECOLOR_INDEX_BRIGHTNESS" val="0"/>
  <p:tag name="KSO_WM_UNIT_TEXT_FILL_FORE_SCHEMECOLOR_INDEX" val="13"/>
  <p:tag name="KSO_WM_UNIT_TEXT_FILL_TYPE" val="1"/>
</p:tagLst>
</file>

<file path=ppt/tags/tag107.xml><?xml version="1.0" encoding="utf-8"?>
<p:tagLst xmlns:p="http://schemas.openxmlformats.org/presentationml/2006/main">
  <p:tag name="KSO_WM_SLIDE_BACKGROUND_TYPE" val="general"/>
  <p:tag name="KSO_WM_UNIT_TEXT_FILL_FORE_SCHEMECOLOR_INDEX_BRIGHTNESS" val="0"/>
  <p:tag name="KSO_WM_UNIT_TEXT_FILL_FORE_SCHEMECOLOR_INDEX" val="13"/>
  <p:tag name="KSO_WM_UNIT_TEXT_FILL_TYPE" val="1"/>
</p:tagLst>
</file>

<file path=ppt/tags/tag108.xml><?xml version="1.0" encoding="utf-8"?>
<p:tagLst xmlns:p="http://schemas.openxmlformats.org/presentationml/2006/main">
  <p:tag name="KSO_WM_SLIDE_BACKGROUND_TYPE" val="general"/>
  <p:tag name="KSO_WM_UNIT_TEXT_FILL_FORE_SCHEMECOLOR_INDEX_BRIGHTNESS" val="0"/>
  <p:tag name="KSO_WM_UNIT_TEXT_FILL_FORE_SCHEMECOLOR_INDEX" val="13"/>
  <p:tag name="KSO_WM_UNIT_TEXT_FILL_TYPE" val="1"/>
</p:tagLst>
</file>

<file path=ppt/tags/tag109.xml><?xml version="1.0" encoding="utf-8"?>
<p:tagLst xmlns:p="http://schemas.openxmlformats.org/presentationml/2006/main">
  <p:tag name="KSO_WM_UNIT_SUBTYPE" val="v"/>
  <p:tag name="KSO_WM_TEMPLATE_CATEGORY" val="chip"/>
  <p:tag name="KSO_WM_TEMPLATE_INDEX" val="20225929"/>
  <p:tag name="KSO_WM_UNIT_TYPE" val="i"/>
  <p:tag name="KSO_WM_UNIT_INDEX" val="1"/>
  <p:tag name="KSO_WM_UNIT_ID" val="chip20225929_2*i*1"/>
  <p:tag name="KSO_WM_BEAUTIFY_FLAG" val="#wm#"/>
  <p:tag name="KSO_WM_TAG_VERSION" val="1.0"/>
  <p:tag name="KSO_WM_CHIP_GROUPID" val="62f46031295c1bf6da721ff2"/>
  <p:tag name="KSO_WM_CHIP_XID" val="62f46108295c1bf6da722013"/>
  <p:tag name="KSO_WM_UNIT_DEC_AREA_ID" val="31ea98a32154477cabe4b065869e4d01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b60d6894f91b45118bb986f34ad4b5b3"/>
  <p:tag name="KSO_WM_SLIDE_BACKGROUND_TYPE" val="frame"/>
</p:tagLst>
</file>

<file path=ppt/tags/tag1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10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bg20221741_2*i*1"/>
  <p:tag name="KSO_WM_UNIT_LAYERLEVEL" val="1"/>
  <p:tag name="KSO_WM_TAG_VERSION" val="1.0"/>
  <p:tag name="KSO_WM_BEAUTIFY_FLAG" val="#wm#"/>
  <p:tag name="KSO_WM_UNIT_BK_DARK_LIGHT" val="2"/>
  <p:tag name="KSO_WM_UNIT_SUBTYPE" val="h"/>
  <p:tag name="KSO_WM_UNIT_TYPE" val="i"/>
  <p:tag name="KSO_WM_UNIT_INDEX" val="1"/>
  <p:tag name="KSO_WM_TEMPLATE_CATEGORY" val="bg"/>
  <p:tag name="KSO_WM_TEMPLATE_INDEX" val="20221741"/>
  <p:tag name="KSO_WM_UNIT_FILL_FORE_SCHEMECOLOR_INDEX_BRIGHTNESS" val="0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CHIP_GROUPID" val="6204bd1f97788eba87d90828"/>
  <p:tag name="KSO_WM_CHIP_XID" val="627b2927a0f60d12b19e6b67"/>
</p:tagLst>
</file>

<file path=ppt/tags/tag111.xml><?xml version="1.0" encoding="utf-8"?>
<p:tagLst xmlns:p="http://schemas.openxmlformats.org/presentationml/2006/main">
  <p:tag name="KSO_WM_UNIT_SUBTYPE" val="t"/>
  <p:tag name="KSO_WM_TEMPLATE_CATEGORY" val="chip"/>
  <p:tag name="KSO_WM_TEMPLATE_INDEX" val="20225929"/>
  <p:tag name="KSO_WM_UNIT_TYPE" val="i"/>
  <p:tag name="KSO_WM_UNIT_INDEX" val="1"/>
  <p:tag name="KSO_WM_UNIT_ID" val="chip20225929_4*i*1"/>
  <p:tag name="KSO_WM_BEAUTIFY_FLAG" val="#wm#"/>
  <p:tag name="KSO_WM_TAG_VERSION" val="1.0"/>
  <p:tag name="KSO_WM_CHIP_GROUPID" val="62f46031295c1bf6da721ff2"/>
  <p:tag name="KSO_WM_CHIP_XID" val="62f46108295c1bf6da722011"/>
  <p:tag name="KSO_WM_UNIT_DEC_AREA_ID" val="cf5264c7e68a44f1a15747dbcd38d520"/>
  <p:tag name="KSO_WM_CHIP_FILLAREA_FILL_RULE" val="{&quot;fill_align&quot;:&quot;rt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93e2d5b1ab174510a5d323fd6913ff07"/>
  <p:tag name="KSO_WM_SLIDE_BACKGROUND_TYPE" val="frame"/>
</p:tagLst>
</file>

<file path=ppt/tags/tag112.xml><?xml version="1.0" encoding="utf-8"?>
<p:tagLst xmlns:p="http://schemas.openxmlformats.org/presentationml/2006/main">
  <p:tag name="KSO_WM_UNIT_SUBTYPE" val="t"/>
  <p:tag name="KSO_WM_TEMPLATE_CATEGORY" val="chip"/>
  <p:tag name="KSO_WM_TEMPLATE_INDEX" val="20225929"/>
  <p:tag name="KSO_WM_UNIT_TYPE" val="i"/>
  <p:tag name="KSO_WM_UNIT_INDEX" val="1"/>
  <p:tag name="KSO_WM_UNIT_ID" val="chip20225929_5*i*1"/>
  <p:tag name="KSO_WM_BEAUTIFY_FLAG" val="#wm#"/>
  <p:tag name="KSO_WM_TAG_VERSION" val="1.0"/>
  <p:tag name="KSO_WM_CHIP_GROUPID" val="62f46031295c1bf6da721ff2"/>
  <p:tag name="KSO_WM_CHIP_XID" val="62f46108295c1bf6da722012"/>
  <p:tag name="KSO_WM_UNIT_DEC_AREA_ID" val="9e6189f3e8cc41ada10393c8fda849c1"/>
  <p:tag name="KSO_WM_CHIP_FILLAREA_FILL_RULE" val="{&quot;fill_align&quot;:&quot;lb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0c8af0cc4ec944f59543c9d793c5bebb"/>
  <p:tag name="KSO_WM_SLIDE_BACKGROUND_TYPE" val="frame"/>
</p:tagLst>
</file>

<file path=ppt/tags/tag113.xml><?xml version="1.0" encoding="utf-8"?>
<p:tagLst xmlns:p="http://schemas.openxmlformats.org/presentationml/2006/main">
  <p:tag name="KSO_WM_SLIDE_BACKGROUND_TYPE" val="frame"/>
  <p:tag name="KSO_WM_UNIT_TEXT_FILL_FORE_SCHEMECOLOR_INDEX_BRIGHTNESS" val="0"/>
  <p:tag name="KSO_WM_UNIT_TEXT_FILL_FORE_SCHEMECOLOR_INDEX" val="13"/>
  <p:tag name="KSO_WM_UNIT_TEXT_FILL_TYPE" val="1"/>
</p:tagLst>
</file>

<file path=ppt/tags/tag114.xml><?xml version="1.0" encoding="utf-8"?>
<p:tagLst xmlns:p="http://schemas.openxmlformats.org/presentationml/2006/main">
  <p:tag name="KSO_WM_SLIDE_BACKGROUND_TYPE" val="frame"/>
  <p:tag name="KSO_WM_UNIT_TEXT_FILL_FORE_SCHEMECOLOR_INDEX_BRIGHTNESS" val="0"/>
  <p:tag name="KSO_WM_UNIT_TEXT_FILL_FORE_SCHEMECOLOR_INDEX" val="13"/>
  <p:tag name="KSO_WM_UNIT_TEXT_FILL_TYPE" val="1"/>
</p:tagLst>
</file>

<file path=ppt/tags/tag115.xml><?xml version="1.0" encoding="utf-8"?>
<p:tagLst xmlns:p="http://schemas.openxmlformats.org/presentationml/2006/main">
  <p:tag name="KSO_WM_SLIDE_BACKGROUND_TYPE" val="frame"/>
  <p:tag name="KSO_WM_UNIT_TEXT_FILL_FORE_SCHEMECOLOR_INDEX_BRIGHTNESS" val="0"/>
  <p:tag name="KSO_WM_UNIT_TEXT_FILL_FORE_SCHEMECOLOR_INDEX" val="13"/>
  <p:tag name="KSO_WM_UNIT_TEXT_FILL_TYPE" val="1"/>
</p:tagLst>
</file>

<file path=ppt/tags/tag116.xml><?xml version="1.0" encoding="utf-8"?>
<p:tagLst xmlns:p="http://schemas.openxmlformats.org/presentationml/2006/main">
  <p:tag name="KSO_WM_SLIDE_BACKGROUND_TYPE" val="frame"/>
  <p:tag name="KSO_WM_UNIT_TEXT_FILL_FORE_SCHEMECOLOR_INDEX_BRIGHTNESS" val="0"/>
  <p:tag name="KSO_WM_UNIT_TEXT_FILL_FORE_SCHEMECOLOR_INDEX" val="13"/>
  <p:tag name="KSO_WM_UNIT_TEXT_FILL_TYPE" val="1"/>
</p:tagLst>
</file>

<file path=ppt/tags/tag117.xml><?xml version="1.0" encoding="utf-8"?>
<p:tagLst xmlns:p="http://schemas.openxmlformats.org/presentationml/2006/main">
  <p:tag name="KSO_WM_SLIDE_BACKGROUND_TYPE" val="frame"/>
  <p:tag name="KSO_WM_UNIT_TEXT_FILL_FORE_SCHEMECOLOR_INDEX_BRIGHTNESS" val="0"/>
  <p:tag name="KSO_WM_UNIT_TEXT_FILL_FORE_SCHEMECOLOR_INDEX" val="13"/>
  <p:tag name="KSO_WM_UNIT_TEXT_FILL_TYPE" val="1"/>
</p:tagLst>
</file>

<file path=ppt/tags/tag118.xml><?xml version="1.0" encoding="utf-8"?>
<p:tagLst xmlns:p="http://schemas.openxmlformats.org/presentationml/2006/main">
  <p:tag name="KSO_WM_UNIT_SUBTYPE" val="v"/>
  <p:tag name="KSO_WM_TEMPLATE_CATEGORY" val="chip"/>
  <p:tag name="KSO_WM_TEMPLATE_INDEX" val="20225929"/>
  <p:tag name="KSO_WM_UNIT_TYPE" val="i"/>
  <p:tag name="KSO_WM_UNIT_INDEX" val="1"/>
  <p:tag name="KSO_WM_UNIT_ID" val="chip20225929_2*i*1"/>
  <p:tag name="KSO_WM_BEAUTIFY_FLAG" val="#wm#"/>
  <p:tag name="KSO_WM_TAG_VERSION" val="1.0"/>
  <p:tag name="KSO_WM_CHIP_GROUPID" val="62f46031295c1bf6da721ff2"/>
  <p:tag name="KSO_WM_CHIP_XID" val="62f46108295c1bf6da722013"/>
  <p:tag name="KSO_WM_UNIT_DEC_AREA_ID" val="d41f0c8cabb64126b3d3a1a8f17cef9c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d84ce0b121b4450fb181c2aa99d7af87"/>
  <p:tag name="KSO_WM_SLIDE_BACKGROUND_TYPE" val="leftRight"/>
</p:tagLst>
</file>

<file path=ppt/tags/tag119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bg20221741_3*i*1"/>
  <p:tag name="KSO_WM_UNIT_LAYERLEVEL" val="1"/>
  <p:tag name="KSO_WM_TAG_VERSION" val="1.0"/>
  <p:tag name="KSO_WM_BEAUTIFY_FLAG" val="#wm#"/>
  <p:tag name="KSO_WM_UNIT_SUBTYPE" val="h"/>
  <p:tag name="KSO_WM_UNIT_TYPE" val="i"/>
  <p:tag name="KSO_WM_UNIT_INDEX" val="1"/>
  <p:tag name="KSO_WM_UNIT_BK_DARK_LIGHT" val="2"/>
  <p:tag name="KSO_WM_TEMPLATE_CATEGORY" val="bg"/>
  <p:tag name="KSO_WM_TEMPLATE_INDEX" val="20221741"/>
  <p:tag name="KSO_WM_UNIT_FILL_FORE_SCHEMECOLOR_INDEX_BRIGHTNESS" val="0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CHIP_GROUPID" val="6204bd1f97788eba87d90828"/>
  <p:tag name="KSO_WM_CHIP_XID" val="627b2927a0f60d12b19e6b68"/>
</p:tagLst>
</file>

<file path=ppt/tags/tag12.xml><?xml version="1.0" encoding="utf-8"?>
<p:tagLst xmlns:p="http://schemas.openxmlformats.org/presentationml/2006/main">
  <p:tag name="KSO_WM_UNIT_ISCONTENTSTITLE" val="0"/>
  <p:tag name="KSO_WM_UNIT_ISNUMDGMTITLE" val="0"/>
  <p:tag name="KSO_WM_UNIT_PRESET_TEXT" val="单击此处添加副标题"/>
  <p:tag name="KSO_WM_UNIT_NOCLEAR" val="0"/>
  <p:tag name="KSO_WM_UNIT_VALUE" val="21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225929_1*b*1"/>
  <p:tag name="KSO_WM_TEMPLATE_CATEGORY" val="custom"/>
  <p:tag name="KSO_WM_TEMPLATE_INDEX" val="20225929"/>
  <p:tag name="KSO_WM_UNIT_LAYERLEVEL" val="1"/>
  <p:tag name="KSO_WM_TAG_VERSION" val="1.0"/>
  <p:tag name="KSO_WM_BEAUTIFY_FLAG" val="#wm#"/>
  <p:tag name="KSO_WM_UNIT_DEFAULT_FONT" val="18;20;2"/>
  <p:tag name="KSO_WM_UNIT_BLOCK" val="0"/>
  <p:tag name="KSO_WM_UNIT_DEC_AREA_ID" val="a7e182621d50433f99f1ccd477909438"/>
  <p:tag name="KSO_WM_CHIP_GROUPID" val="619ddb6a56c5b5f57912a608"/>
  <p:tag name="KSO_WM_CHIP_XID" val="619ddb6a56c5b5f57912a605"/>
  <p:tag name="KSO_WM_CHIP_FILLAREA_FILL_RULE" val="{&quot;fill_align&quot;:&quot;lt&quot;,&quot;fill_mode&quot;:&quot;adaptive&quot;,&quot;sacle_strategy&quot;:&quot;smart&quot;}"/>
  <p:tag name="KSO_WM_ASSEMBLE_CHIP_INDEX" val="3832b2f131984e7d98baa099aff56d24"/>
  <p:tag name="KSO_WM_UNIT_TEXT_FILL_FORE_SCHEMECOLOR_INDEX_BRIGHTNESS" val="0.15"/>
  <p:tag name="KSO_WM_UNIT_TEXT_FILL_FORE_SCHEMECOLOR_INDEX" val="13"/>
  <p:tag name="KSO_WM_UNIT_TEXT_FILL_TYPE" val="1"/>
  <p:tag name="KSO_WM_TEMPLATE_ASSEMBLE_XID" val="6315698059d53ee3cde20f9b"/>
  <p:tag name="KSO_WM_TEMPLATE_ASSEMBLE_GROUPID" val="62f46031295c1bf6da721ff2"/>
</p:tagLst>
</file>

<file path=ppt/tags/tag120.xml><?xml version="1.0" encoding="utf-8"?>
<p:tagLst xmlns:p="http://schemas.openxmlformats.org/presentationml/2006/main">
  <p:tag name="KSO_WM_UNIT_SUBTYPE" val="t"/>
  <p:tag name="KSO_WM_TEMPLATE_CATEGORY" val="chip"/>
  <p:tag name="KSO_WM_TEMPLATE_INDEX" val="20225929"/>
  <p:tag name="KSO_WM_UNIT_TYPE" val="i"/>
  <p:tag name="KSO_WM_UNIT_INDEX" val="1"/>
  <p:tag name="KSO_WM_UNIT_ID" val="chip20225929_4*i*1"/>
  <p:tag name="KSO_WM_BEAUTIFY_FLAG" val="#wm#"/>
  <p:tag name="KSO_WM_TAG_VERSION" val="1.0"/>
  <p:tag name="KSO_WM_CHIP_GROUPID" val="62f46031295c1bf6da721ff2"/>
  <p:tag name="KSO_WM_CHIP_XID" val="62f46108295c1bf6da722011"/>
  <p:tag name="KSO_WM_UNIT_DEC_AREA_ID" val="7f99a42d7be74a94915ab725086778af"/>
  <p:tag name="KSO_WM_CHIP_FILLAREA_FILL_RULE" val="{&quot;fill_align&quot;:&quot;rt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d5af85f1680e4b98a1b9d47f7e6b6dd7"/>
  <p:tag name="KSO_WM_SLIDE_BACKGROUND_TYPE" val="leftRight"/>
</p:tagLst>
</file>

<file path=ppt/tags/tag121.xml><?xml version="1.0" encoding="utf-8"?>
<p:tagLst xmlns:p="http://schemas.openxmlformats.org/presentationml/2006/main">
  <p:tag name="KSO_WM_SLIDE_BACKGROUND_TYPE" val="leftRight"/>
  <p:tag name="KSO_WM_UNIT_TEXT_FILL_FORE_SCHEMECOLOR_INDEX_BRIGHTNESS" val="0"/>
  <p:tag name="KSO_WM_UNIT_TEXT_FILL_FORE_SCHEMECOLOR_INDEX" val="13"/>
  <p:tag name="KSO_WM_UNIT_TEXT_FILL_TYPE" val="1"/>
</p:tagLst>
</file>

<file path=ppt/tags/tag122.xml><?xml version="1.0" encoding="utf-8"?>
<p:tagLst xmlns:p="http://schemas.openxmlformats.org/presentationml/2006/main">
  <p:tag name="KSO_WM_SLIDE_BACKGROUND_TYPE" val="leftRight"/>
  <p:tag name="KSO_WM_UNIT_TEXT_FILL_FORE_SCHEMECOLOR_INDEX_BRIGHTNESS" val="0"/>
  <p:tag name="KSO_WM_UNIT_TEXT_FILL_FORE_SCHEMECOLOR_INDEX" val="13"/>
  <p:tag name="KSO_WM_UNIT_TEXT_FILL_TYPE" val="1"/>
</p:tagLst>
</file>

<file path=ppt/tags/tag123.xml><?xml version="1.0" encoding="utf-8"?>
<p:tagLst xmlns:p="http://schemas.openxmlformats.org/presentationml/2006/main">
  <p:tag name="KSO_WM_SLIDE_BACKGROUND_TYPE" val="leftRight"/>
  <p:tag name="KSO_WM_UNIT_TEXT_FILL_FORE_SCHEMECOLOR_INDEX_BRIGHTNESS" val="0"/>
  <p:tag name="KSO_WM_UNIT_TEXT_FILL_FORE_SCHEMECOLOR_INDEX" val="13"/>
  <p:tag name="KSO_WM_UNIT_TEXT_FILL_TYPE" val="1"/>
</p:tagLst>
</file>

<file path=ppt/tags/tag124.xml><?xml version="1.0" encoding="utf-8"?>
<p:tagLst xmlns:p="http://schemas.openxmlformats.org/presentationml/2006/main">
  <p:tag name="KSO_WM_SLIDE_BACKGROUND_TYPE" val="leftRight"/>
  <p:tag name="KSO_WM_UNIT_TEXT_FILL_FORE_SCHEMECOLOR_INDEX_BRIGHTNESS" val="0"/>
  <p:tag name="KSO_WM_UNIT_TEXT_FILL_FORE_SCHEMECOLOR_INDEX" val="13"/>
  <p:tag name="KSO_WM_UNIT_TEXT_FILL_TYPE" val="1"/>
</p:tagLst>
</file>

<file path=ppt/tags/tag125.xml><?xml version="1.0" encoding="utf-8"?>
<p:tagLst xmlns:p="http://schemas.openxmlformats.org/presentationml/2006/main">
  <p:tag name="KSO_WM_SLIDE_BACKGROUND_TYPE" val="leftRight"/>
  <p:tag name="KSO_WM_UNIT_TEXT_FILL_FORE_SCHEMECOLOR_INDEX_BRIGHTNESS" val="0"/>
  <p:tag name="KSO_WM_UNIT_TEXT_FILL_FORE_SCHEMECOLOR_INDEX" val="13"/>
  <p:tag name="KSO_WM_UNIT_TEXT_FILL_TYPE" val="1"/>
</p:tagLst>
</file>

<file path=ppt/tags/tag126.xml><?xml version="1.0" encoding="utf-8"?>
<p:tagLst xmlns:p="http://schemas.openxmlformats.org/presentationml/2006/main">
  <p:tag name="KSO_WM_SLIDE_BACKGROUND_TYPE" val="leftRight"/>
  <p:tag name="KSO_WM_UNIT_TEXT_FILL_FORE_SCHEMECOLOR_INDEX_BRIGHTNESS" val="0"/>
  <p:tag name="KSO_WM_UNIT_TEXT_FILL_FORE_SCHEMECOLOR_INDEX" val="13"/>
  <p:tag name="KSO_WM_UNIT_TEXT_FILL_TYPE" val="1"/>
</p:tagLst>
</file>

<file path=ppt/tags/tag127.xml><?xml version="1.0" encoding="utf-8"?>
<p:tagLst xmlns:p="http://schemas.openxmlformats.org/presentationml/2006/main">
  <p:tag name="KSO_WM_UNIT_SUBTYPE" val="v"/>
  <p:tag name="KSO_WM_TEMPLATE_CATEGORY" val="chip"/>
  <p:tag name="KSO_WM_TEMPLATE_INDEX" val="20225929"/>
  <p:tag name="KSO_WM_UNIT_TYPE" val="i"/>
  <p:tag name="KSO_WM_UNIT_INDEX" val="1"/>
  <p:tag name="KSO_WM_UNIT_ID" val="chip20225929_2*i*1"/>
  <p:tag name="KSO_WM_BEAUTIFY_FLAG" val="#wm#"/>
  <p:tag name="KSO_WM_TAG_VERSION" val="1.0"/>
  <p:tag name="KSO_WM_CHIP_GROUPID" val="62f46031295c1bf6da721ff2"/>
  <p:tag name="KSO_WM_CHIP_XID" val="62f46108295c1bf6da722013"/>
  <p:tag name="KSO_WM_UNIT_DEC_AREA_ID" val="34a103d1df064117a32882613b8af71e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4fe9f3b65a94494a986d74c3887a9c68"/>
  <p:tag name="KSO_WM_SLIDE_BACKGROUND_TYPE" val="topBottom"/>
</p:tagLst>
</file>

<file path=ppt/tags/tag128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bg20221741_4*i*1"/>
  <p:tag name="KSO_WM_UNIT_LAYERLEVEL" val="1"/>
  <p:tag name="KSO_WM_TAG_VERSION" val="1.0"/>
  <p:tag name="KSO_WM_BEAUTIFY_FLAG" val="#wm#"/>
  <p:tag name="KSO_WM_UNIT_SUBTYPE" val="h"/>
  <p:tag name="KSO_WM_UNIT_TYPE" val="i"/>
  <p:tag name="KSO_WM_UNIT_INDEX" val="1"/>
  <p:tag name="KSO_WM_UNIT_BK_DARK_LIGHT" val="2"/>
  <p:tag name="KSO_WM_TEMPLATE_CATEGORY" val="bg"/>
  <p:tag name="KSO_WM_TEMPLATE_INDEX" val="20221741"/>
  <p:tag name="KSO_WM_UNIT_FILL_FORE_SCHEMECOLOR_INDEX_BRIGHTNESS" val="0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CHIP_GROUPID" val="6204bd1f97788eba87d90828"/>
  <p:tag name="KSO_WM_CHIP_XID" val="627b2927a0f60d12b19e6b69"/>
</p:tagLst>
</file>

<file path=ppt/tags/tag129.xml><?xml version="1.0" encoding="utf-8"?>
<p:tagLst xmlns:p="http://schemas.openxmlformats.org/presentationml/2006/main">
  <p:tag name="KSO_WM_UNIT_SUBTYPE" val="t"/>
  <p:tag name="KSO_WM_TEMPLATE_CATEGORY" val="chip"/>
  <p:tag name="KSO_WM_TEMPLATE_INDEX" val="20225929"/>
  <p:tag name="KSO_WM_UNIT_TYPE" val="i"/>
  <p:tag name="KSO_WM_UNIT_INDEX" val="1"/>
  <p:tag name="KSO_WM_UNIT_ID" val="chip20225929_5*i*1"/>
  <p:tag name="KSO_WM_BEAUTIFY_FLAG" val="#wm#"/>
  <p:tag name="KSO_WM_TAG_VERSION" val="1.0"/>
  <p:tag name="KSO_WM_CHIP_GROUPID" val="62f46031295c1bf6da721ff2"/>
  <p:tag name="KSO_WM_CHIP_XID" val="62f46108295c1bf6da722012"/>
  <p:tag name="KSO_WM_UNIT_DEC_AREA_ID" val="f3c9e7a4726c4e2d9c35281656f1f700"/>
  <p:tag name="KSO_WM_CHIP_FILLAREA_FILL_RULE" val="{&quot;fill_align&quot;:&quot;lb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36a422bc92544ca884b51d573eabf9ee"/>
  <p:tag name="KSO_WM_SLIDE_BACKGROUND_TYPE" val="topBottom"/>
</p:tagLst>
</file>

<file path=ppt/tags/tag13.xml><?xml version="1.0" encoding="utf-8"?>
<p:tagLst xmlns:p="http://schemas.openxmlformats.org/presentationml/2006/main">
  <p:tag name="KSO_WM_UNIT_SUBTYPE" val="a"/>
  <p:tag name="KSO_WM_UNIT_PRESET_TEXT" val="202X"/>
  <p:tag name="KSO_WM_UNIT_NOCLEAR" val="0"/>
  <p:tag name="KSO_WM_UNIT_VALUE" val="7"/>
  <p:tag name="KSO_WM_UNIT_HIGHLIGHT" val="0"/>
  <p:tag name="KSO_WM_UNIT_COMPATIBLE" val="0"/>
  <p:tag name="KSO_WM_UNIT_DIAGRAM_ISNUMVISUAL" val="0"/>
  <p:tag name="KSO_WM_UNIT_DIAGRAM_ISREFERUNIT" val="0"/>
  <p:tag name="KSO_WM_UNIT_TYPE" val="f"/>
  <p:tag name="KSO_WM_UNIT_INDEX" val="1"/>
  <p:tag name="KSO_WM_UNIT_ID" val="custom20225929_1*f*1"/>
  <p:tag name="KSO_WM_TEMPLATE_CATEGORY" val="custom"/>
  <p:tag name="KSO_WM_TEMPLATE_INDEX" val="20225929"/>
  <p:tag name="KSO_WM_UNIT_LAYERLEVEL" val="1"/>
  <p:tag name="KSO_WM_TAG_VERSION" val="1.0"/>
  <p:tag name="KSO_WM_BEAUTIFY_FLAG" val="#wm#"/>
  <p:tag name="KSO_WM_UNIT_DEFAULT_FONT" val="28;32;2"/>
  <p:tag name="KSO_WM_UNIT_BLOCK" val="0"/>
  <p:tag name="KSO_WM_UNIT_DEC_AREA_ID" val="7de26be050f14b7d898d013e8948c68c"/>
  <p:tag name="KSO_WM_CHIP_GROUPID" val="619ddb6a56c5b5f57912a608"/>
  <p:tag name="KSO_WM_CHIP_XID" val="619ddb6a56c5b5f57912a605"/>
  <p:tag name="KSO_WM_CHIP_FILLAREA_FILL_RULE" val="{&quot;fill_align&quot;:&quot;lt&quot;,&quot;fill_mode&quot;:&quot;adaptive&quot;,&quot;sacle_strategy&quot;:&quot;smart&quot;}"/>
  <p:tag name="KSO_WM_ASSEMBLE_CHIP_INDEX" val="3832b2f131984e7d98baa099aff56d24"/>
  <p:tag name="KSO_WM_UNIT_TEXT_FILL_FORE_SCHEMECOLOR_INDEX_BRIGHTNESS" val="0.15"/>
  <p:tag name="KSO_WM_UNIT_TEXT_FILL_FORE_SCHEMECOLOR_INDEX" val="13"/>
  <p:tag name="KSO_WM_UNIT_TEXT_FILL_TYPE" val="1"/>
  <p:tag name="KSO_WM_TEMPLATE_ASSEMBLE_XID" val="6315698059d53ee3cde20f9b"/>
  <p:tag name="KSO_WM_TEMPLATE_ASSEMBLE_GROUPID" val="62f46031295c1bf6da721ff2"/>
</p:tagLst>
</file>

<file path=ppt/tags/tag130.xml><?xml version="1.0" encoding="utf-8"?>
<p:tagLst xmlns:p="http://schemas.openxmlformats.org/presentationml/2006/main">
  <p:tag name="KSO_WM_SLIDE_BACKGROUND_TYPE" val="topBottom"/>
  <p:tag name="KSO_WM_UNIT_TEXT_FILL_FORE_SCHEMECOLOR_INDEX_BRIGHTNESS" val="0"/>
  <p:tag name="KSO_WM_UNIT_TEXT_FILL_FORE_SCHEMECOLOR_INDEX" val="13"/>
  <p:tag name="KSO_WM_UNIT_TEXT_FILL_TYPE" val="1"/>
</p:tagLst>
</file>

<file path=ppt/tags/tag131.xml><?xml version="1.0" encoding="utf-8"?>
<p:tagLst xmlns:p="http://schemas.openxmlformats.org/presentationml/2006/main">
  <p:tag name="KSO_WM_SLIDE_BACKGROUND_TYPE" val="topBottom"/>
  <p:tag name="KSO_WM_UNIT_TEXT_FILL_FORE_SCHEMECOLOR_INDEX_BRIGHTNESS" val="0"/>
  <p:tag name="KSO_WM_UNIT_TEXT_FILL_FORE_SCHEMECOLOR_INDEX" val="13"/>
  <p:tag name="KSO_WM_UNIT_TEXT_FILL_TYPE" val="1"/>
</p:tagLst>
</file>

<file path=ppt/tags/tag132.xml><?xml version="1.0" encoding="utf-8"?>
<p:tagLst xmlns:p="http://schemas.openxmlformats.org/presentationml/2006/main">
  <p:tag name="KSO_WM_SLIDE_BACKGROUND_TYPE" val="topBottom"/>
  <p:tag name="KSO_WM_UNIT_TEXT_FILL_FORE_SCHEMECOLOR_INDEX_BRIGHTNESS" val="0"/>
  <p:tag name="KSO_WM_UNIT_TEXT_FILL_FORE_SCHEMECOLOR_INDEX" val="13"/>
  <p:tag name="KSO_WM_UNIT_TEXT_FILL_TYPE" val="1"/>
</p:tagLst>
</file>

<file path=ppt/tags/tag133.xml><?xml version="1.0" encoding="utf-8"?>
<p:tagLst xmlns:p="http://schemas.openxmlformats.org/presentationml/2006/main">
  <p:tag name="KSO_WM_SLIDE_BACKGROUND_TYPE" val="topBottom"/>
  <p:tag name="KSO_WM_UNIT_TEXT_FILL_FORE_SCHEMECOLOR_INDEX_BRIGHTNESS" val="0"/>
  <p:tag name="KSO_WM_UNIT_TEXT_FILL_FORE_SCHEMECOLOR_INDEX" val="13"/>
  <p:tag name="KSO_WM_UNIT_TEXT_FILL_TYPE" val="1"/>
</p:tagLst>
</file>

<file path=ppt/tags/tag134.xml><?xml version="1.0" encoding="utf-8"?>
<p:tagLst xmlns:p="http://schemas.openxmlformats.org/presentationml/2006/main">
  <p:tag name="KSO_WM_SLIDE_BACKGROUND_TYPE" val="topBottom"/>
  <p:tag name="KSO_WM_UNIT_TEXT_FILL_FORE_SCHEMECOLOR_INDEX_BRIGHTNESS" val="0"/>
  <p:tag name="KSO_WM_UNIT_TEXT_FILL_FORE_SCHEMECOLOR_INDEX" val="13"/>
  <p:tag name="KSO_WM_UNIT_TEXT_FILL_TYPE" val="1"/>
</p:tagLst>
</file>

<file path=ppt/tags/tag135.xml><?xml version="1.0" encoding="utf-8"?>
<p:tagLst xmlns:p="http://schemas.openxmlformats.org/presentationml/2006/main">
  <p:tag name="KSO_WM_SLIDE_BACKGROUND_TYPE" val="topBottom"/>
  <p:tag name="KSO_WM_UNIT_TEXT_FILL_FORE_SCHEMECOLOR_INDEX_BRIGHTNESS" val="0"/>
  <p:tag name="KSO_WM_UNIT_TEXT_FILL_FORE_SCHEMECOLOR_INDEX" val="13"/>
  <p:tag name="KSO_WM_UNIT_TEXT_FILL_TYPE" val="1"/>
</p:tagLst>
</file>

<file path=ppt/tags/tag136.xml><?xml version="1.0" encoding="utf-8"?>
<p:tagLst xmlns:p="http://schemas.openxmlformats.org/presentationml/2006/main">
  <p:tag name="KSO_WM_UNIT_SUBTYPE" val="v"/>
  <p:tag name="KSO_WM_TEMPLATE_CATEGORY" val="chip"/>
  <p:tag name="KSO_WM_TEMPLATE_INDEX" val="20225929"/>
  <p:tag name="KSO_WM_UNIT_TYPE" val="i"/>
  <p:tag name="KSO_WM_UNIT_INDEX" val="1"/>
  <p:tag name="KSO_WM_UNIT_ID" val="chip20225929_2*i*1"/>
  <p:tag name="KSO_WM_BEAUTIFY_FLAG" val="#wm#"/>
  <p:tag name="KSO_WM_TAG_VERSION" val="1.0"/>
  <p:tag name="KSO_WM_CHIP_GROUPID" val="62f46031295c1bf6da721ff2"/>
  <p:tag name="KSO_WM_CHIP_XID" val="62f46108295c1bf6da722013"/>
  <p:tag name="KSO_WM_UNIT_DEC_AREA_ID" val="7015a96197274e11ba545a647c052606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f9494745b4b047d69d51b0a944419c07"/>
  <p:tag name="KSO_WM_SLIDE_BACKGROUND_TYPE" val="bottomTop"/>
</p:tagLst>
</file>

<file path=ppt/tags/tag137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bg20221741_5*i*1"/>
  <p:tag name="KSO_WM_UNIT_LAYERLEVEL" val="1"/>
  <p:tag name="KSO_WM_TAG_VERSION" val="1.0"/>
  <p:tag name="KSO_WM_BEAUTIFY_FLAG" val="#wm#"/>
  <p:tag name="KSO_WM_UNIT_SUBTYPE" val="h"/>
  <p:tag name="KSO_WM_UNIT_TYPE" val="i"/>
  <p:tag name="KSO_WM_UNIT_INDEX" val="1"/>
  <p:tag name="KSO_WM_UNIT_BK_DARK_LIGHT" val="2"/>
  <p:tag name="KSO_WM_TEMPLATE_CATEGORY" val="bg"/>
  <p:tag name="KSO_WM_TEMPLATE_INDEX" val="20221741"/>
  <p:tag name="KSO_WM_UNIT_FILL_FORE_SCHEMECOLOR_INDEX_BRIGHTNESS" val="0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CHIP_GROUPID" val="6204bd1f97788eba87d90828"/>
  <p:tag name="KSO_WM_CHIP_XID" val="627b2927a0f60d12b19e6b6a"/>
</p:tagLst>
</file>

<file path=ppt/tags/tag138.xml><?xml version="1.0" encoding="utf-8"?>
<p:tagLst xmlns:p="http://schemas.openxmlformats.org/presentationml/2006/main">
  <p:tag name="KSO_WM_UNIT_SUBTYPE" val="t"/>
  <p:tag name="KSO_WM_TEMPLATE_CATEGORY" val="chip"/>
  <p:tag name="KSO_WM_TEMPLATE_INDEX" val="20225929"/>
  <p:tag name="KSO_WM_UNIT_TYPE" val="i"/>
  <p:tag name="KSO_WM_UNIT_INDEX" val="1"/>
  <p:tag name="KSO_WM_UNIT_ID" val="chip20225929_4*i*1"/>
  <p:tag name="KSO_WM_BEAUTIFY_FLAG" val="#wm#"/>
  <p:tag name="KSO_WM_TAG_VERSION" val="1.0"/>
  <p:tag name="KSO_WM_CHIP_GROUPID" val="62f46031295c1bf6da721ff2"/>
  <p:tag name="KSO_WM_CHIP_XID" val="62f46108295c1bf6da722011"/>
  <p:tag name="KSO_WM_UNIT_DEC_AREA_ID" val="92588b125fd5484ea2276de4c7328b58"/>
  <p:tag name="KSO_WM_CHIP_FILLAREA_FILL_RULE" val="{&quot;fill_align&quot;:&quot;rt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e3aa028eada041d199e5bf3304a89b3c"/>
  <p:tag name="KSO_WM_SLIDE_BACKGROUND_TYPE" val="bottomTop"/>
</p:tagLst>
</file>

<file path=ppt/tags/tag139.xml><?xml version="1.0" encoding="utf-8"?>
<p:tagLst xmlns:p="http://schemas.openxmlformats.org/presentationml/2006/main">
  <p:tag name="KSO_WM_SLIDE_BACKGROUND_TYPE" val="bottomTop"/>
  <p:tag name="KSO_WM_UNIT_TEXT_FILL_FORE_SCHEMECOLOR_INDEX_BRIGHTNESS" val="0"/>
  <p:tag name="KSO_WM_UNIT_TEXT_FILL_FORE_SCHEMECOLOR_INDEX" val="13"/>
  <p:tag name="KSO_WM_UNIT_TEXT_FILL_TYPE" val="1"/>
</p:tagLst>
</file>

<file path=ppt/tags/tag14.xml><?xml version="1.0" encoding="utf-8"?>
<p:tagLst xmlns:p="http://schemas.openxmlformats.org/presentationml/2006/main">
  <p:tag name="KSO_WM_UNIT_ISCONTENTSTITLE" val="0"/>
  <p:tag name="KSO_WM_UNIT_ISNUMDGMTITLE" val="0"/>
  <p:tag name="KSO_WM_UNIT_PRESET_TEXT" val="扁平工作汇报通用模版"/>
  <p:tag name="KSO_WM_UNIT_NOCLEAR" val="0"/>
  <p:tag name="KSO_WM_UNIT_VALUE" val="14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25929_1*a*1"/>
  <p:tag name="KSO_WM_TEMPLATE_CATEGORY" val="custom"/>
  <p:tag name="KSO_WM_TEMPLATE_INDEX" val="20225929"/>
  <p:tag name="KSO_WM_UNIT_LAYERLEVEL" val="1"/>
  <p:tag name="KSO_WM_TAG_VERSION" val="1.0"/>
  <p:tag name="KSO_WM_BEAUTIFY_FLAG" val="#wm#"/>
  <p:tag name="KSO_WM_UNIT_DEFAULT_FONT" val="54;60;2"/>
  <p:tag name="KSO_WM_UNIT_BLOCK" val="0"/>
  <p:tag name="KSO_WM_UNIT_DEC_AREA_ID" val="499c521a8f254036b7ea8fd2fe9b884f"/>
  <p:tag name="KSO_WM_CHIP_GROUPID" val="619ddb6a56c5b5f57912a608"/>
  <p:tag name="KSO_WM_CHIP_XID" val="619ddb6a56c5b5f57912a605"/>
  <p:tag name="KSO_WM_CHIP_FILLAREA_FILL_RULE" val="{&quot;fill_align&quot;:&quot;lt&quot;,&quot;fill_mode&quot;:&quot;adaptive&quot;,&quot;sacle_strategy&quot;:&quot;smart&quot;}"/>
  <p:tag name="KSO_WM_ASSEMBLE_CHIP_INDEX" val="3832b2f131984e7d98baa099aff56d24"/>
  <p:tag name="KSO_WM_UNIT_TEXT_FILL_FORE_SCHEMECOLOR_INDEX_BRIGHTNESS" val="0.15"/>
  <p:tag name="KSO_WM_UNIT_TEXT_FILL_FORE_SCHEMECOLOR_INDEX" val="13"/>
  <p:tag name="KSO_WM_UNIT_TEXT_FILL_TYPE" val="1"/>
  <p:tag name="KSO_WM_TEMPLATE_ASSEMBLE_XID" val="6315698059d53ee3cde20f9b"/>
  <p:tag name="KSO_WM_TEMPLATE_ASSEMBLE_GROUPID" val="62f46031295c1bf6da721ff2"/>
</p:tagLst>
</file>

<file path=ppt/tags/tag140.xml><?xml version="1.0" encoding="utf-8"?>
<p:tagLst xmlns:p="http://schemas.openxmlformats.org/presentationml/2006/main">
  <p:tag name="KSO_WM_SLIDE_BACKGROUND_TYPE" val="bottomTop"/>
  <p:tag name="KSO_WM_UNIT_TEXT_FILL_FORE_SCHEMECOLOR_INDEX_BRIGHTNESS" val="0"/>
  <p:tag name="KSO_WM_UNIT_TEXT_FILL_FORE_SCHEMECOLOR_INDEX" val="13"/>
  <p:tag name="KSO_WM_UNIT_TEXT_FILL_TYPE" val="1"/>
</p:tagLst>
</file>

<file path=ppt/tags/tag141.xml><?xml version="1.0" encoding="utf-8"?>
<p:tagLst xmlns:p="http://schemas.openxmlformats.org/presentationml/2006/main">
  <p:tag name="KSO_WM_SLIDE_BACKGROUND_TYPE" val="bottomTop"/>
  <p:tag name="KSO_WM_UNIT_TEXT_FILL_FORE_SCHEMECOLOR_INDEX_BRIGHTNESS" val="0"/>
  <p:tag name="KSO_WM_UNIT_TEXT_FILL_FORE_SCHEMECOLOR_INDEX" val="13"/>
  <p:tag name="KSO_WM_UNIT_TEXT_FILL_TYPE" val="1"/>
</p:tagLst>
</file>

<file path=ppt/tags/tag142.xml><?xml version="1.0" encoding="utf-8"?>
<p:tagLst xmlns:p="http://schemas.openxmlformats.org/presentationml/2006/main">
  <p:tag name="KSO_WM_SLIDE_BACKGROUND_TYPE" val="bottomTop"/>
  <p:tag name="KSO_WM_UNIT_TEXT_FILL_FORE_SCHEMECOLOR_INDEX_BRIGHTNESS" val="0"/>
  <p:tag name="KSO_WM_UNIT_TEXT_FILL_FORE_SCHEMECOLOR_INDEX" val="13"/>
  <p:tag name="KSO_WM_UNIT_TEXT_FILL_TYPE" val="1"/>
</p:tagLst>
</file>

<file path=ppt/tags/tag143.xml><?xml version="1.0" encoding="utf-8"?>
<p:tagLst xmlns:p="http://schemas.openxmlformats.org/presentationml/2006/main">
  <p:tag name="KSO_WM_SLIDE_BACKGROUND_TYPE" val="bottomTop"/>
  <p:tag name="KSO_WM_UNIT_TEXT_FILL_FORE_SCHEMECOLOR_INDEX_BRIGHTNESS" val="0"/>
  <p:tag name="KSO_WM_UNIT_TEXT_FILL_FORE_SCHEMECOLOR_INDEX" val="13"/>
  <p:tag name="KSO_WM_UNIT_TEXT_FILL_TYPE" val="1"/>
</p:tagLst>
</file>

<file path=ppt/tags/tag144.xml><?xml version="1.0" encoding="utf-8"?>
<p:tagLst xmlns:p="http://schemas.openxmlformats.org/presentationml/2006/main">
  <p:tag name="KSO_WM_SLIDE_BACKGROUND_TYPE" val="bottomTop"/>
  <p:tag name="KSO_WM_UNIT_TEXT_FILL_FORE_SCHEMECOLOR_INDEX_BRIGHTNESS" val="0"/>
  <p:tag name="KSO_WM_UNIT_TEXT_FILL_FORE_SCHEMECOLOR_INDEX" val="13"/>
  <p:tag name="KSO_WM_UNIT_TEXT_FILL_TYPE" val="1"/>
</p:tagLst>
</file>

<file path=ppt/tags/tag145.xml><?xml version="1.0" encoding="utf-8"?>
<p:tagLst xmlns:p="http://schemas.openxmlformats.org/presentationml/2006/main">
  <p:tag name="KSO_WM_UNIT_SUBTYPE" val="v"/>
  <p:tag name="KSO_WM_TEMPLATE_CATEGORY" val="chip"/>
  <p:tag name="KSO_WM_TEMPLATE_INDEX" val="20225929"/>
  <p:tag name="KSO_WM_UNIT_TYPE" val="i"/>
  <p:tag name="KSO_WM_UNIT_INDEX" val="1"/>
  <p:tag name="KSO_WM_UNIT_ID" val="chip20225929_2*i*1"/>
  <p:tag name="KSO_WM_BEAUTIFY_FLAG" val="#wm#"/>
  <p:tag name="KSO_WM_TAG_VERSION" val="1.0"/>
  <p:tag name="KSO_WM_CHIP_GROUPID" val="62f46031295c1bf6da721ff2"/>
  <p:tag name="KSO_WM_CHIP_XID" val="62f46108295c1bf6da722013"/>
  <p:tag name="KSO_WM_UNIT_DEC_AREA_ID" val="442499be830f43ffbbb6a8cde79c425c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421a8f7de54f483db7db3b2b46cf14e9"/>
  <p:tag name="KSO_WM_SLIDE_BACKGROUND_TYPE" val="navigation"/>
</p:tagLst>
</file>

<file path=ppt/tags/tag146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bg20221741_6*i*1"/>
  <p:tag name="KSO_WM_UNIT_LAYERLEVEL" val="1"/>
  <p:tag name="KSO_WM_TAG_VERSION" val="1.0"/>
  <p:tag name="KSO_WM_BEAUTIFY_FLAG" val="#wm#"/>
  <p:tag name="KSO_WM_UNIT_SUBTYPE" val="h"/>
  <p:tag name="KSO_WM_UNIT_TYPE" val="i"/>
  <p:tag name="KSO_WM_UNIT_INDEX" val="1"/>
  <p:tag name="KSO_WM_UNIT_BK_DARK_LIGHT" val="2"/>
  <p:tag name="KSO_WM_TEMPLATE_CATEGORY" val="bg"/>
  <p:tag name="KSO_WM_TEMPLATE_INDEX" val="20221741"/>
  <p:tag name="KSO_WM_UNIT_FILL_FORE_SCHEMECOLOR_INDEX_BRIGHTNESS" val="0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CHIP_GROUPID" val="6204bd1f97788eba87d90828"/>
  <p:tag name="KSO_WM_CHIP_XID" val="627b2927a0f60d12b19e6b6b"/>
</p:tagLst>
</file>

<file path=ppt/tags/tag147.xml><?xml version="1.0" encoding="utf-8"?>
<p:tagLst xmlns:p="http://schemas.openxmlformats.org/presentationml/2006/main">
  <p:tag name="KSO_WM_UNIT_SUBTYPE" val="t"/>
  <p:tag name="KSO_WM_TEMPLATE_CATEGORY" val="chip"/>
  <p:tag name="KSO_WM_TEMPLATE_INDEX" val="20225929"/>
  <p:tag name="KSO_WM_UNIT_TYPE" val="i"/>
  <p:tag name="KSO_WM_UNIT_INDEX" val="1"/>
  <p:tag name="KSO_WM_UNIT_ID" val="chip20225929_5*i*1"/>
  <p:tag name="KSO_WM_BEAUTIFY_FLAG" val="#wm#"/>
  <p:tag name="KSO_WM_TAG_VERSION" val="1.0"/>
  <p:tag name="KSO_WM_CHIP_GROUPID" val="62f46031295c1bf6da721ff2"/>
  <p:tag name="KSO_WM_CHIP_XID" val="62f46108295c1bf6da722012"/>
  <p:tag name="KSO_WM_UNIT_DEC_AREA_ID" val="a8c8654b10274c8c889b6b229a24b8f0"/>
  <p:tag name="KSO_WM_CHIP_FILLAREA_FILL_RULE" val="{&quot;fill_align&quot;:&quot;lb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71f2a8a4c9414fa2a8ef704812f7415a"/>
  <p:tag name="KSO_WM_SLIDE_BACKGROUND_TYPE" val="navigation"/>
</p:tagLst>
</file>

<file path=ppt/tags/tag148.xml><?xml version="1.0" encoding="utf-8"?>
<p:tagLst xmlns:p="http://schemas.openxmlformats.org/presentationml/2006/main">
  <p:tag name="KSO_WM_SLIDE_BACKGROUND_TYPE" val="navigation"/>
  <p:tag name="KSO_WM_UNIT_TEXT_FILL_FORE_SCHEMECOLOR_INDEX_BRIGHTNESS" val="0"/>
  <p:tag name="KSO_WM_UNIT_TEXT_FILL_FORE_SCHEMECOLOR_INDEX" val="13"/>
  <p:tag name="KSO_WM_UNIT_TEXT_FILL_TYPE" val="1"/>
</p:tagLst>
</file>

<file path=ppt/tags/tag149.xml><?xml version="1.0" encoding="utf-8"?>
<p:tagLst xmlns:p="http://schemas.openxmlformats.org/presentationml/2006/main">
  <p:tag name="KSO_WM_SLIDE_BACKGROUND_TYPE" val="navigation"/>
  <p:tag name="KSO_WM_UNIT_TEXT_FILL_FORE_SCHEMECOLOR_INDEX_BRIGHTNESS" val="0"/>
  <p:tag name="KSO_WM_UNIT_TEXT_FILL_FORE_SCHEMECOLOR_INDEX" val="13"/>
  <p:tag name="KSO_WM_UNIT_TEXT_FILL_TYPE" val="1"/>
</p:tagLst>
</file>

<file path=ppt/tags/tag15.xml><?xml version="1.0" encoding="utf-8"?>
<p:tagLst xmlns:p="http://schemas.openxmlformats.org/presentationml/2006/main">
  <p:tag name="KSO_WM_UNIT_SUBTYPE" val="v"/>
  <p:tag name="KSO_WM_TEMPLATE_CATEGORY" val="chip"/>
  <p:tag name="KSO_WM_TEMPLATE_INDEX" val="20225929"/>
  <p:tag name="KSO_WM_UNIT_TYPE" val="i"/>
  <p:tag name="KSO_WM_UNIT_INDEX" val="1"/>
  <p:tag name="KSO_WM_UNIT_ID" val="chip20225929_2*i*1"/>
  <p:tag name="KSO_WM_BEAUTIFY_FLAG" val="#wm#"/>
  <p:tag name="KSO_WM_TAG_VERSION" val="1.0"/>
  <p:tag name="KSO_WM_CHIP_GROUPID" val="62f46031295c1bf6da721ff2"/>
  <p:tag name="KSO_WM_CHIP_XID" val="62f46108295c1bf6da722013"/>
  <p:tag name="KSO_WM_UNIT_DEC_AREA_ID" val="abfb06c8c8d74a2a9143d3871d5531d6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48c9a0d9900d4346abf75fc6501067ad"/>
</p:tagLst>
</file>

<file path=ppt/tags/tag150.xml><?xml version="1.0" encoding="utf-8"?>
<p:tagLst xmlns:p="http://schemas.openxmlformats.org/presentationml/2006/main">
  <p:tag name="KSO_WM_SLIDE_BACKGROUND_TYPE" val="navigation"/>
  <p:tag name="KSO_WM_UNIT_TEXT_FILL_FORE_SCHEMECOLOR_INDEX_BRIGHTNESS" val="0"/>
  <p:tag name="KSO_WM_UNIT_TEXT_FILL_FORE_SCHEMECOLOR_INDEX" val="13"/>
  <p:tag name="KSO_WM_UNIT_TEXT_FILL_TYPE" val="1"/>
</p:tagLst>
</file>

<file path=ppt/tags/tag151.xml><?xml version="1.0" encoding="utf-8"?>
<p:tagLst xmlns:p="http://schemas.openxmlformats.org/presentationml/2006/main">
  <p:tag name="KSO_WM_SLIDE_BACKGROUND_TYPE" val="navigation"/>
  <p:tag name="KSO_WM_UNIT_TEXT_FILL_FORE_SCHEMECOLOR_INDEX_BRIGHTNESS" val="0"/>
  <p:tag name="KSO_WM_UNIT_TEXT_FILL_FORE_SCHEMECOLOR_INDEX" val="13"/>
  <p:tag name="KSO_WM_UNIT_TEXT_FILL_TYPE" val="1"/>
</p:tagLst>
</file>

<file path=ppt/tags/tag152.xml><?xml version="1.0" encoding="utf-8"?>
<p:tagLst xmlns:p="http://schemas.openxmlformats.org/presentationml/2006/main">
  <p:tag name="KSO_WM_SLIDE_BACKGROUND_TYPE" val="navigation"/>
  <p:tag name="KSO_WM_UNIT_TEXT_FILL_FORE_SCHEMECOLOR_INDEX_BRIGHTNESS" val="0"/>
  <p:tag name="KSO_WM_UNIT_TEXT_FILL_FORE_SCHEMECOLOR_INDEX" val="13"/>
  <p:tag name="KSO_WM_UNIT_TEXT_FILL_TYPE" val="1"/>
</p:tagLst>
</file>

<file path=ppt/tags/tag153.xml><?xml version="1.0" encoding="utf-8"?>
<p:tagLst xmlns:p="http://schemas.openxmlformats.org/presentationml/2006/main">
  <p:tag name="KSO_WM_SLIDE_BACKGROUND_TYPE" val="navigation"/>
  <p:tag name="KSO_WM_UNIT_TEXT_FILL_FORE_SCHEMECOLOR_INDEX_BRIGHTNESS" val="0"/>
  <p:tag name="KSO_WM_UNIT_TEXT_FILL_FORE_SCHEMECOLOR_INDEX" val="13"/>
  <p:tag name="KSO_WM_UNIT_TEXT_FILL_TYPE" val="1"/>
</p:tagLst>
</file>

<file path=ppt/tags/tag154.xml><?xml version="1.0" encoding="utf-8"?>
<p:tagLst xmlns:p="http://schemas.openxmlformats.org/presentationml/2006/main">
  <p:tag name="KSO_WM_SLIDE_BACKGROUND_TYPE" val="navigation"/>
  <p:tag name="KSO_WM_UNIT_TEXT_FILL_FORE_SCHEMECOLOR_INDEX_BRIGHTNESS" val="0"/>
  <p:tag name="KSO_WM_UNIT_TEXT_FILL_FORE_SCHEMECOLOR_INDEX" val="13"/>
  <p:tag name="KSO_WM_UNIT_TEXT_FILL_TYPE" val="1"/>
</p:tagLst>
</file>

<file path=ppt/tags/tag155.xml><?xml version="1.0" encoding="utf-8"?>
<p:tagLst xmlns:p="http://schemas.openxmlformats.org/presentationml/2006/main">
  <p:tag name="KSO_WM_SLIDE_BACKGROUND_TYPE" val="navigation"/>
  <p:tag name="KSO_WM_UNIT_TEXT_FILL_FORE_SCHEMECOLOR_INDEX_BRIGHTNESS" val="0"/>
  <p:tag name="KSO_WM_UNIT_TEXT_FILL_FORE_SCHEMECOLOR_INDEX" val="13"/>
  <p:tag name="KSO_WM_UNIT_TEXT_FILL_TYPE" val="1"/>
</p:tagLst>
</file>

<file path=ppt/tags/tag156.xml><?xml version="1.0" encoding="utf-8"?>
<p:tagLst xmlns:p="http://schemas.openxmlformats.org/presentationml/2006/main">
  <p:tag name="KSO_WM_UNIT_SUBTYPE" val="v"/>
  <p:tag name="KSO_WM_TEMPLATE_CATEGORY" val="chip"/>
  <p:tag name="KSO_WM_TEMPLATE_INDEX" val="20225929"/>
  <p:tag name="KSO_WM_UNIT_TYPE" val="i"/>
  <p:tag name="KSO_WM_UNIT_INDEX" val="1"/>
  <p:tag name="KSO_WM_UNIT_ID" val="chip20225929_2*i*1"/>
  <p:tag name="KSO_WM_BEAUTIFY_FLAG" val="#wm#"/>
  <p:tag name="KSO_WM_TAG_VERSION" val="1.0"/>
  <p:tag name="KSO_WM_CHIP_GROUPID" val="62f46031295c1bf6da721ff2"/>
  <p:tag name="KSO_WM_CHIP_XID" val="62f46108295c1bf6da722013"/>
  <p:tag name="KSO_WM_UNIT_DEC_AREA_ID" val="565beb60186746a3853a2ac76d2e8a89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0680957d408c44c283134c8d1de03dfe"/>
  <p:tag name="KSO_WM_SLIDE_BACKGROUND_TYPE" val="belt"/>
</p:tagLst>
</file>

<file path=ppt/tags/tag157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bg20221741_7*i*1"/>
  <p:tag name="KSO_WM_UNIT_LAYERLEVEL" val="1"/>
  <p:tag name="KSO_WM_TAG_VERSION" val="1.0"/>
  <p:tag name="KSO_WM_BEAUTIFY_FLAG" val="#wm#"/>
  <p:tag name="KSO_WM_UNIT_SUBTYPE" val="h"/>
  <p:tag name="KSO_WM_UNIT_TYPE" val="i"/>
  <p:tag name="KSO_WM_UNIT_INDEX" val="1"/>
  <p:tag name="KSO_WM_UNIT_BK_DARK_LIGHT" val="2"/>
  <p:tag name="KSO_WM_TEMPLATE_CATEGORY" val="bg"/>
  <p:tag name="KSO_WM_TEMPLATE_INDEX" val="20221741"/>
  <p:tag name="KSO_WM_UNIT_FILL_FORE_SCHEMECOLOR_INDEX_BRIGHTNESS" val="0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CHIP_GROUPID" val="6204bd1f97788eba87d90828"/>
  <p:tag name="KSO_WM_CHIP_XID" val="627b2927a0f60d12b19e6b6c"/>
</p:tagLst>
</file>

<file path=ppt/tags/tag158.xml><?xml version="1.0" encoding="utf-8"?>
<p:tagLst xmlns:p="http://schemas.openxmlformats.org/presentationml/2006/main">
  <p:tag name="KSO_WM_UNIT_SUBTYPE" val="t"/>
  <p:tag name="KSO_WM_TEMPLATE_CATEGORY" val="chip"/>
  <p:tag name="KSO_WM_TEMPLATE_INDEX" val="20225929"/>
  <p:tag name="KSO_WM_UNIT_TYPE" val="i"/>
  <p:tag name="KSO_WM_UNIT_INDEX" val="1"/>
  <p:tag name="KSO_WM_UNIT_ID" val="chip20225929_4*i*1"/>
  <p:tag name="KSO_WM_BEAUTIFY_FLAG" val="#wm#"/>
  <p:tag name="KSO_WM_TAG_VERSION" val="1.0"/>
  <p:tag name="KSO_WM_CHIP_GROUPID" val="62f46031295c1bf6da721ff2"/>
  <p:tag name="KSO_WM_CHIP_XID" val="62f46108295c1bf6da722011"/>
  <p:tag name="KSO_WM_UNIT_DEC_AREA_ID" val="b55a64fe5e3e4e4ca773a5ed50846e01"/>
  <p:tag name="KSO_WM_CHIP_FILLAREA_FILL_RULE" val="{&quot;fill_align&quot;:&quot;rt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eafbaa161adf49cb9b0a7fce3528a5e1"/>
  <p:tag name="KSO_WM_SLIDE_BACKGROUND_TYPE" val="belt"/>
</p:tagLst>
</file>

<file path=ppt/tags/tag159.xml><?xml version="1.0" encoding="utf-8"?>
<p:tagLst xmlns:p="http://schemas.openxmlformats.org/presentationml/2006/main">
  <p:tag name="KSO_WM_UNIT_SUBTYPE" val="t"/>
  <p:tag name="KSO_WM_TEMPLATE_CATEGORY" val="chip"/>
  <p:tag name="KSO_WM_TEMPLATE_INDEX" val="20225929"/>
  <p:tag name="KSO_WM_UNIT_TYPE" val="i"/>
  <p:tag name="KSO_WM_UNIT_INDEX" val="1"/>
  <p:tag name="KSO_WM_UNIT_ID" val="chip20225929_5*i*1"/>
  <p:tag name="KSO_WM_BEAUTIFY_FLAG" val="#wm#"/>
  <p:tag name="KSO_WM_TAG_VERSION" val="1.0"/>
  <p:tag name="KSO_WM_CHIP_GROUPID" val="62f46031295c1bf6da721ff2"/>
  <p:tag name="KSO_WM_CHIP_XID" val="62f46108295c1bf6da722012"/>
  <p:tag name="KSO_WM_UNIT_DEC_AREA_ID" val="fdb3eba4e42749598b10749555f33909"/>
  <p:tag name="KSO_WM_CHIP_FILLAREA_FILL_RULE" val="{&quot;fill_align&quot;:&quot;lb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08bd968ccf5e4a19b0279292d0f17600"/>
  <p:tag name="KSO_WM_SLIDE_BACKGROUND_TYPE" val="belt"/>
</p:tagLst>
</file>

<file path=ppt/tags/tag16.xml><?xml version="1.0" encoding="utf-8"?>
<p:tagLst xmlns:p="http://schemas.openxmlformats.org/presentationml/2006/main">
  <p:tag name="KSO_WM_UNIT_SUBTYPE" val="v"/>
  <p:tag name="KSO_WM_TEMPLATE_CATEGORY" val="chip"/>
  <p:tag name="KSO_WM_TEMPLATE_INDEX" val="20225929"/>
  <p:tag name="KSO_WM_UNIT_TYPE" val="i"/>
  <p:tag name="KSO_WM_UNIT_INDEX" val="1"/>
  <p:tag name="KSO_WM_UNIT_ID" val="chip20225929_3*i*1"/>
  <p:tag name="KSO_WM_BEAUTIFY_FLAG" val="#wm#"/>
  <p:tag name="KSO_WM_TAG_VERSION" val="1.0"/>
  <p:tag name="KSO_WM_CHIP_GROUPID" val="62f46031295c1bf6da721ff2"/>
  <p:tag name="KSO_WM_CHIP_XID" val="62f46108295c1bf6da722014"/>
  <p:tag name="KSO_WM_UNIT_DEC_AREA_ID" val="dda707c017a94886b5018d114e136b31"/>
  <p:tag name="KSO_WM_CHIP_FILLAREA_FILL_RULE" val="{&quot;fill_align&quot;:&quot;cm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9c8f2e49c0e34937a078bbfb669c53dd"/>
</p:tagLst>
</file>

<file path=ppt/tags/tag160.xml><?xml version="1.0" encoding="utf-8"?>
<p:tagLst xmlns:p="http://schemas.openxmlformats.org/presentationml/2006/main">
  <p:tag name="KSO_WM_SLIDE_BACKGROUND_TYPE" val="belt"/>
  <p:tag name="KSO_WM_UNIT_TEXT_FILL_FORE_SCHEMECOLOR_INDEX_BRIGHTNESS" val="0"/>
  <p:tag name="KSO_WM_UNIT_TEXT_FILL_FORE_SCHEMECOLOR_INDEX" val="13"/>
  <p:tag name="KSO_WM_UNIT_TEXT_FILL_TYPE" val="1"/>
</p:tagLst>
</file>

<file path=ppt/tags/tag161.xml><?xml version="1.0" encoding="utf-8"?>
<p:tagLst xmlns:p="http://schemas.openxmlformats.org/presentationml/2006/main">
  <p:tag name="KSO_WM_SLIDE_BACKGROUND_TYPE" val="belt"/>
  <p:tag name="KSO_WM_UNIT_TEXT_FILL_FORE_SCHEMECOLOR_INDEX_BRIGHTNESS" val="0"/>
  <p:tag name="KSO_WM_UNIT_TEXT_FILL_FORE_SCHEMECOLOR_INDEX" val="13"/>
  <p:tag name="KSO_WM_UNIT_TEXT_FILL_TYPE" val="1"/>
</p:tagLst>
</file>

<file path=ppt/tags/tag162.xml><?xml version="1.0" encoding="utf-8"?>
<p:tagLst xmlns:p="http://schemas.openxmlformats.org/presentationml/2006/main">
  <p:tag name="KSO_WM_SLIDE_BACKGROUND_TYPE" val="belt"/>
  <p:tag name="KSO_WM_UNIT_TEXT_FILL_FORE_SCHEMECOLOR_INDEX_BRIGHTNESS" val="0"/>
  <p:tag name="KSO_WM_UNIT_TEXT_FILL_FORE_SCHEMECOLOR_INDEX" val="13"/>
  <p:tag name="KSO_WM_UNIT_TEXT_FILL_TYPE" val="1"/>
</p:tagLst>
</file>

<file path=ppt/tags/tag163.xml><?xml version="1.0" encoding="utf-8"?>
<p:tagLst xmlns:p="http://schemas.openxmlformats.org/presentationml/2006/main">
  <p:tag name="KSO_WM_SLIDE_BACKGROUND_TYPE" val="belt"/>
  <p:tag name="KSO_WM_UNIT_TEXT_FILL_FORE_SCHEMECOLOR_INDEX_BRIGHTNESS" val="0"/>
  <p:tag name="KSO_WM_UNIT_TEXT_FILL_FORE_SCHEMECOLOR_INDEX" val="13"/>
  <p:tag name="KSO_WM_UNIT_TEXT_FILL_TYPE" val="1"/>
</p:tagLst>
</file>

<file path=ppt/tags/tag164.xml><?xml version="1.0" encoding="utf-8"?>
<p:tagLst xmlns:p="http://schemas.openxmlformats.org/presentationml/2006/main">
  <p:tag name="KSO_WM_SLIDE_BACKGROUND_TYPE" val="belt"/>
  <p:tag name="KSO_WM_UNIT_TEXT_FILL_FORE_SCHEMECOLOR_INDEX_BRIGHTNESS" val="0"/>
  <p:tag name="KSO_WM_UNIT_TEXT_FILL_FORE_SCHEMECOLOR_INDEX" val="13"/>
  <p:tag name="KSO_WM_UNIT_TEXT_FILL_TYPE" val="1"/>
</p:tagLst>
</file>

<file path=ppt/tags/tag16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TEMPLATE_CATEGORY" val="custom"/>
  <p:tag name="KSO_WM_TEMPLATE_INDEX" val="20225929"/>
</p:tagLst>
</file>

<file path=ppt/tags/tag16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TEMPLATE_CATEGORY" val="custom"/>
  <p:tag name="KSO_WM_TEMPLATE_INDEX" val="20225929"/>
</p:tagLst>
</file>

<file path=ppt/tags/tag16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6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6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7.xml><?xml version="1.0" encoding="utf-8"?>
<p:tagLst xmlns:p="http://schemas.openxmlformats.org/presentationml/2006/main">
  <p:tag name="KSO_WM_UNIT_SUBTYPE" val="t"/>
  <p:tag name="KSO_WM_TEMPLATE_CATEGORY" val="chip"/>
  <p:tag name="KSO_WM_TEMPLATE_INDEX" val="20225929"/>
  <p:tag name="KSO_WM_UNIT_TYPE" val="i"/>
  <p:tag name="KSO_WM_UNIT_INDEX" val="1"/>
  <p:tag name="KSO_WM_UNIT_ID" val="chip20225929_4*i*1"/>
  <p:tag name="KSO_WM_BEAUTIFY_FLAG" val="#wm#"/>
  <p:tag name="KSO_WM_TAG_VERSION" val="1.0"/>
  <p:tag name="KSO_WM_CHIP_GROUPID" val="62f46031295c1bf6da721ff2"/>
  <p:tag name="KSO_WM_CHIP_XID" val="62f46108295c1bf6da722011"/>
  <p:tag name="KSO_WM_UNIT_DEC_AREA_ID" val="c4d54c4f730c40a8825657a46e4a1700"/>
  <p:tag name="KSO_WM_CHIP_FILLAREA_FILL_RULE" val="{&quot;fill_align&quot;:&quot;rt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1f790e37ab8e418ba1d136f223040fc7"/>
</p:tagLst>
</file>

<file path=ppt/tags/tag170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20225929"/>
  <p:tag name="KSO_WM_CHIP_COLORING" val="1"/>
</p:tagLst>
</file>

<file path=ppt/tags/tag171.xml><?xml version="1.0" encoding="utf-8"?>
<p:tagLst xmlns:p="http://schemas.openxmlformats.org/presentationml/2006/main">
  <p:tag name="KSO_WM_UNIT_SUBTYPE" val="v"/>
  <p:tag name="KSO_WM_TEMPLATE_CATEGORY" val="chip"/>
  <p:tag name="KSO_WM_TEMPLATE_INDEX" val="20225929"/>
  <p:tag name="KSO_WM_UNIT_TYPE" val="i"/>
  <p:tag name="KSO_WM_UNIT_INDEX" val="1"/>
  <p:tag name="KSO_WM_UNIT_ID" val="chip20225929_7*i*1"/>
  <p:tag name="KSO_WM_BEAUTIFY_FLAG" val="#wm#"/>
  <p:tag name="KSO_WM_TAG_VERSION" val="1.0"/>
  <p:tag name="KSO_WM_CHIP_GROUPID" val="62f46031295c1bf6da721ff2"/>
  <p:tag name="KSO_WM_CHIP_XID" val="62f46108295c1bf6da722017"/>
  <p:tag name="KSO_WM_UNIT_DEC_AREA_ID" val="09af2ead2ebb46fba9480e2ebec1b6c0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47a001cef8b9427397fc9bc68fb0f2bf"/>
</p:tagLst>
</file>

<file path=ppt/tags/tag172.xml><?xml version="1.0" encoding="utf-8"?>
<p:tagLst xmlns:p="http://schemas.openxmlformats.org/presentationml/2006/main">
  <p:tag name="KSO_WM_UNIT_SUBTYPE" val="w"/>
  <p:tag name="KSO_WM_TEMPLATE_CATEGORY" val="chip"/>
  <p:tag name="KSO_WM_TEMPLATE_INDEX" val="20225929"/>
  <p:tag name="KSO_WM_UNIT_TYPE" val="i"/>
  <p:tag name="KSO_WM_UNIT_INDEX" val="1"/>
  <p:tag name="KSO_WM_UNIT_ID" val="chip20225929_8*i*1"/>
  <p:tag name="KSO_WM_BEAUTIFY_FLAG" val="#wm#"/>
  <p:tag name="KSO_WM_TAG_VERSION" val="1.0"/>
  <p:tag name="KSO_WM_CHIP_GROUPID" val="62f46031295c1bf6da721ff2"/>
  <p:tag name="KSO_WM_CHIP_XID" val="62f46108295c1bf6da722015"/>
  <p:tag name="KSO_WM_UNIT_DEC_AREA_ID" val="f511142852584b85ae89cbacfca79027"/>
  <p:tag name="KSO_WM_CHIP_FILLAREA_FILL_RULE" val="{&quot;fill_align&quot;:&quot;lm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902d435fce724ca780ec04e79ef5dc56"/>
</p:tagLst>
</file>

<file path=ppt/tags/tag173.xml><?xml version="1.0" encoding="utf-8"?>
<p:tagLst xmlns:p="http://schemas.openxmlformats.org/presentationml/2006/main">
  <p:tag name="KSO_WM_UNIT_SUBTYPE" val="u"/>
  <p:tag name="KSO_WM_TEMPLATE_CATEGORY" val="chip"/>
  <p:tag name="KSO_WM_TEMPLATE_INDEX" val="20225929"/>
  <p:tag name="KSO_WM_UNIT_TYPE" val="i"/>
  <p:tag name="KSO_WM_UNIT_INDEX" val="1"/>
  <p:tag name="KSO_WM_UNIT_ID" val="chip20225929_9*i*1"/>
  <p:tag name="KSO_WM_BEAUTIFY_FLAG" val="#wm#"/>
  <p:tag name="KSO_WM_TAG_VERSION" val="1.0"/>
  <p:tag name="KSO_WM_CHIP_GROUPID" val="62f46031295c1bf6da721ff2"/>
  <p:tag name="KSO_WM_CHIP_XID" val="62f46108295c1bf6da722016"/>
  <p:tag name="KSO_WM_UNIT_DEC_AREA_ID" val="fb2a62a984ac4abda8fc2f9d3b0063c8"/>
  <p:tag name="KSO_WM_CHIP_FILLAREA_FILL_RULE" val="{&quot;fill_align&quot;:&quot;rb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6a6b6d73d316455aa04f4d0e04c3fbe2"/>
</p:tagLst>
</file>

<file path=ppt/tags/tag17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7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7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77.xml><?xml version="1.0" encoding="utf-8"?>
<p:tagLst xmlns:p="http://schemas.openxmlformats.org/presentationml/2006/main">
  <p:tag name="KSO_WM_UNIT_ISCONTENTSTITLE" val="0"/>
  <p:tag name="KSO_WM_UNIT_ISNUMDGMTITLE" val="0"/>
  <p:tag name="KSO_WM_UNIT_PRESET_TEXT" val="单击此处添加副标题"/>
  <p:tag name="KSO_WM_UNIT_NOCLEAR" val="0"/>
  <p:tag name="KSO_WM_UNIT_VALUE" val="21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225929_1*b*1"/>
  <p:tag name="KSO_WM_TEMPLATE_CATEGORY" val="custom"/>
  <p:tag name="KSO_WM_TEMPLATE_INDEX" val="20225929"/>
  <p:tag name="KSO_WM_UNIT_LAYERLEVEL" val="1"/>
  <p:tag name="KSO_WM_TAG_VERSION" val="1.0"/>
  <p:tag name="KSO_WM_BEAUTIFY_FLAG" val="#wm#"/>
  <p:tag name="KSO_WM_UNIT_DEFAULT_FONT" val="18;20;2"/>
  <p:tag name="KSO_WM_UNIT_BLOCK" val="0"/>
  <p:tag name="KSO_WM_UNIT_DEC_AREA_ID" val="a7e182621d50433f99f1ccd477909438"/>
  <p:tag name="KSO_WM_CHIP_GROUPID" val="619ddb6a56c5b5f57912a608"/>
  <p:tag name="KSO_WM_CHIP_XID" val="619ddb6a56c5b5f57912a605"/>
  <p:tag name="KSO_WM_CHIP_FILLAREA_FILL_RULE" val="{&quot;fill_align&quot;:&quot;lt&quot;,&quot;fill_mode&quot;:&quot;adaptive&quot;,&quot;sacle_strategy&quot;:&quot;smart&quot;}"/>
  <p:tag name="KSO_WM_ASSEMBLE_CHIP_INDEX" val="3832b2f131984e7d98baa099aff56d24"/>
  <p:tag name="KSO_WM_UNIT_TEXT_FILL_FORE_SCHEMECOLOR_INDEX_BRIGHTNESS" val="0.15"/>
  <p:tag name="KSO_WM_UNIT_TEXT_FILL_FORE_SCHEMECOLOR_INDEX" val="13"/>
  <p:tag name="KSO_WM_UNIT_TEXT_FILL_TYPE" val="1"/>
  <p:tag name="KSO_WM_TEMPLATE_ASSEMBLE_XID" val="6315698059d53ee3cde20f9b"/>
  <p:tag name="KSO_WM_TEMPLATE_ASSEMBLE_GROUPID" val="62f46031295c1bf6da721ff2"/>
</p:tagLst>
</file>

<file path=ppt/tags/tag178.xml><?xml version="1.0" encoding="utf-8"?>
<p:tagLst xmlns:p="http://schemas.openxmlformats.org/presentationml/2006/main">
  <p:tag name="KSO_WM_UNIT_SUBTYPE" val="a"/>
  <p:tag name="KSO_WM_UNIT_PRESET_TEXT" val="202X"/>
  <p:tag name="KSO_WM_UNIT_NOCLEAR" val="0"/>
  <p:tag name="KSO_WM_UNIT_VALUE" val="7"/>
  <p:tag name="KSO_WM_UNIT_HIGHLIGHT" val="0"/>
  <p:tag name="KSO_WM_UNIT_COMPATIBLE" val="0"/>
  <p:tag name="KSO_WM_UNIT_DIAGRAM_ISNUMVISUAL" val="0"/>
  <p:tag name="KSO_WM_UNIT_DIAGRAM_ISREFERUNIT" val="0"/>
  <p:tag name="KSO_WM_UNIT_TYPE" val="f"/>
  <p:tag name="KSO_WM_UNIT_INDEX" val="1"/>
  <p:tag name="KSO_WM_UNIT_ID" val="custom20225929_1*f*1"/>
  <p:tag name="KSO_WM_TEMPLATE_CATEGORY" val="custom"/>
  <p:tag name="KSO_WM_TEMPLATE_INDEX" val="20225929"/>
  <p:tag name="KSO_WM_UNIT_LAYERLEVEL" val="1"/>
  <p:tag name="KSO_WM_TAG_VERSION" val="1.0"/>
  <p:tag name="KSO_WM_BEAUTIFY_FLAG" val="#wm#"/>
  <p:tag name="KSO_WM_UNIT_DEFAULT_FONT" val="28;32;2"/>
  <p:tag name="KSO_WM_UNIT_BLOCK" val="0"/>
  <p:tag name="KSO_WM_UNIT_DEC_AREA_ID" val="7de26be050f14b7d898d013e8948c68c"/>
  <p:tag name="KSO_WM_CHIP_GROUPID" val="619ddb6a56c5b5f57912a608"/>
  <p:tag name="KSO_WM_CHIP_XID" val="619ddb6a56c5b5f57912a605"/>
  <p:tag name="KSO_WM_CHIP_FILLAREA_FILL_RULE" val="{&quot;fill_align&quot;:&quot;lt&quot;,&quot;fill_mode&quot;:&quot;adaptive&quot;,&quot;sacle_strategy&quot;:&quot;smart&quot;}"/>
  <p:tag name="KSO_WM_ASSEMBLE_CHIP_INDEX" val="3832b2f131984e7d98baa099aff56d24"/>
  <p:tag name="KSO_WM_UNIT_TEXT_FILL_FORE_SCHEMECOLOR_INDEX_BRIGHTNESS" val="0.15"/>
  <p:tag name="KSO_WM_UNIT_TEXT_FILL_FORE_SCHEMECOLOR_INDEX" val="13"/>
  <p:tag name="KSO_WM_UNIT_TEXT_FILL_TYPE" val="1"/>
  <p:tag name="KSO_WM_TEMPLATE_ASSEMBLE_XID" val="6315698059d53ee3cde20f9b"/>
  <p:tag name="KSO_WM_TEMPLATE_ASSEMBLE_GROUPID" val="62f46031295c1bf6da721ff2"/>
</p:tagLst>
</file>

<file path=ppt/tags/tag179.xml><?xml version="1.0" encoding="utf-8"?>
<p:tagLst xmlns:p="http://schemas.openxmlformats.org/presentationml/2006/main">
  <p:tag name="KSO_WM_UNIT_ISCONTENTSTITLE" val="0"/>
  <p:tag name="KSO_WM_UNIT_ISNUMDGMTITLE" val="0"/>
  <p:tag name="KSO_WM_UNIT_PRESET_TEXT" val="扁平工作汇报通用模版"/>
  <p:tag name="KSO_WM_UNIT_NOCLEAR" val="0"/>
  <p:tag name="KSO_WM_UNIT_VALUE" val="14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25929_1*a*1"/>
  <p:tag name="KSO_WM_TEMPLATE_CATEGORY" val="custom"/>
  <p:tag name="KSO_WM_TEMPLATE_INDEX" val="20225929"/>
  <p:tag name="KSO_WM_UNIT_LAYERLEVEL" val="1"/>
  <p:tag name="KSO_WM_TAG_VERSION" val="1.0"/>
  <p:tag name="KSO_WM_BEAUTIFY_FLAG" val="#wm#"/>
  <p:tag name="KSO_WM_UNIT_DEFAULT_FONT" val="54;60;2"/>
  <p:tag name="KSO_WM_UNIT_BLOCK" val="0"/>
  <p:tag name="KSO_WM_UNIT_DEC_AREA_ID" val="499c521a8f254036b7ea8fd2fe9b884f"/>
  <p:tag name="KSO_WM_CHIP_GROUPID" val="619ddb6a56c5b5f57912a608"/>
  <p:tag name="KSO_WM_CHIP_XID" val="619ddb6a56c5b5f57912a605"/>
  <p:tag name="KSO_WM_CHIP_FILLAREA_FILL_RULE" val="{&quot;fill_align&quot;:&quot;lt&quot;,&quot;fill_mode&quot;:&quot;adaptive&quot;,&quot;sacle_strategy&quot;:&quot;smart&quot;}"/>
  <p:tag name="KSO_WM_ASSEMBLE_CHIP_INDEX" val="3832b2f131984e7d98baa099aff56d24"/>
  <p:tag name="KSO_WM_UNIT_TEXT_FILL_FORE_SCHEMECOLOR_INDEX_BRIGHTNESS" val="0.15"/>
  <p:tag name="KSO_WM_UNIT_TEXT_FILL_FORE_SCHEMECOLOR_INDEX" val="13"/>
  <p:tag name="KSO_WM_UNIT_TEXT_FILL_TYPE" val="1"/>
  <p:tag name="KSO_WM_TEMPLATE_ASSEMBLE_XID" val="6315698059d53ee3cde20f9b"/>
  <p:tag name="KSO_WM_TEMPLATE_ASSEMBLE_GROUPID" val="62f46031295c1bf6da721ff2"/>
</p:tagLst>
</file>

<file path=ppt/tags/tag18.xml><?xml version="1.0" encoding="utf-8"?>
<p:tagLst xmlns:p="http://schemas.openxmlformats.org/presentationml/2006/main">
  <p:tag name="KSO_WM_UNIT_SUBTYPE" val="t"/>
  <p:tag name="KSO_WM_TEMPLATE_CATEGORY" val="chip"/>
  <p:tag name="KSO_WM_TEMPLATE_INDEX" val="20225929"/>
  <p:tag name="KSO_WM_UNIT_TYPE" val="i"/>
  <p:tag name="KSO_WM_UNIT_INDEX" val="1"/>
  <p:tag name="KSO_WM_UNIT_ID" val="chip20225929_5*i*1"/>
  <p:tag name="KSO_WM_BEAUTIFY_FLAG" val="#wm#"/>
  <p:tag name="KSO_WM_TAG_VERSION" val="1.0"/>
  <p:tag name="KSO_WM_CHIP_GROUPID" val="62f46031295c1bf6da721ff2"/>
  <p:tag name="KSO_WM_CHIP_XID" val="62f46108295c1bf6da722012"/>
  <p:tag name="KSO_WM_UNIT_DEC_AREA_ID" val="b3d0cf4cc9e14eafa455d451c8a9abd6"/>
  <p:tag name="KSO_WM_CHIP_FILLAREA_FILL_RULE" val="{&quot;fill_align&quot;:&quot;lb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28d2775873c04a6c8fe7d51b86aa9e20"/>
</p:tagLst>
</file>

<file path=ppt/tags/tag180.xml><?xml version="1.0" encoding="utf-8"?>
<p:tagLst xmlns:p="http://schemas.openxmlformats.org/presentationml/2006/main">
  <p:tag name="KSO_WM_UNIT_SUBTYPE" val="v"/>
  <p:tag name="KSO_WM_TEMPLATE_CATEGORY" val="chip"/>
  <p:tag name="KSO_WM_TEMPLATE_INDEX" val="20225929"/>
  <p:tag name="KSO_WM_UNIT_TYPE" val="i"/>
  <p:tag name="KSO_WM_UNIT_INDEX" val="1"/>
  <p:tag name="KSO_WM_UNIT_ID" val="chip20225929_2*i*1"/>
  <p:tag name="KSO_WM_BEAUTIFY_FLAG" val="#wm#"/>
  <p:tag name="KSO_WM_TAG_VERSION" val="1.0"/>
  <p:tag name="KSO_WM_CHIP_GROUPID" val="62f46031295c1bf6da721ff2"/>
  <p:tag name="KSO_WM_CHIP_XID" val="62f46108295c1bf6da722013"/>
  <p:tag name="KSO_WM_UNIT_DEC_AREA_ID" val="abfb06c8c8d74a2a9143d3871d5531d6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48c9a0d9900d4346abf75fc6501067ad"/>
</p:tagLst>
</file>

<file path=ppt/tags/tag181.xml><?xml version="1.0" encoding="utf-8"?>
<p:tagLst xmlns:p="http://schemas.openxmlformats.org/presentationml/2006/main">
  <p:tag name="KSO_WM_UNIT_SUBTYPE" val="v"/>
  <p:tag name="KSO_WM_TEMPLATE_CATEGORY" val="chip"/>
  <p:tag name="KSO_WM_TEMPLATE_INDEX" val="20225929"/>
  <p:tag name="KSO_WM_UNIT_TYPE" val="i"/>
  <p:tag name="KSO_WM_UNIT_INDEX" val="1"/>
  <p:tag name="KSO_WM_UNIT_ID" val="chip20225929_3*i*1"/>
  <p:tag name="KSO_WM_BEAUTIFY_FLAG" val="#wm#"/>
  <p:tag name="KSO_WM_TAG_VERSION" val="1.0"/>
  <p:tag name="KSO_WM_CHIP_GROUPID" val="62f46031295c1bf6da721ff2"/>
  <p:tag name="KSO_WM_CHIP_XID" val="62f46108295c1bf6da722014"/>
  <p:tag name="KSO_WM_UNIT_DEC_AREA_ID" val="dda707c017a94886b5018d114e136b31"/>
  <p:tag name="KSO_WM_CHIP_FILLAREA_FILL_RULE" val="{&quot;fill_align&quot;:&quot;cm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9c8f2e49c0e34937a078bbfb669c53dd"/>
</p:tagLst>
</file>

<file path=ppt/tags/tag182.xml><?xml version="1.0" encoding="utf-8"?>
<p:tagLst xmlns:p="http://schemas.openxmlformats.org/presentationml/2006/main">
  <p:tag name="KSO_WM_UNIT_SUBTYPE" val="t"/>
  <p:tag name="KSO_WM_TEMPLATE_CATEGORY" val="chip"/>
  <p:tag name="KSO_WM_TEMPLATE_INDEX" val="20225929"/>
  <p:tag name="KSO_WM_UNIT_TYPE" val="i"/>
  <p:tag name="KSO_WM_UNIT_INDEX" val="1"/>
  <p:tag name="KSO_WM_UNIT_ID" val="chip20225929_4*i*1"/>
  <p:tag name="KSO_WM_BEAUTIFY_FLAG" val="#wm#"/>
  <p:tag name="KSO_WM_TAG_VERSION" val="1.0"/>
  <p:tag name="KSO_WM_CHIP_GROUPID" val="62f46031295c1bf6da721ff2"/>
  <p:tag name="KSO_WM_CHIP_XID" val="62f46108295c1bf6da722011"/>
  <p:tag name="KSO_WM_UNIT_DEC_AREA_ID" val="c4d54c4f730c40a8825657a46e4a1700"/>
  <p:tag name="KSO_WM_CHIP_FILLAREA_FILL_RULE" val="{&quot;fill_align&quot;:&quot;rt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1f790e37ab8e418ba1d136f223040fc7"/>
</p:tagLst>
</file>

<file path=ppt/tags/tag183.xml><?xml version="1.0" encoding="utf-8"?>
<p:tagLst xmlns:p="http://schemas.openxmlformats.org/presentationml/2006/main">
  <p:tag name="KSO_WM_UNIT_SUBTYPE" val="t"/>
  <p:tag name="KSO_WM_TEMPLATE_CATEGORY" val="chip"/>
  <p:tag name="KSO_WM_TEMPLATE_INDEX" val="20225929"/>
  <p:tag name="KSO_WM_UNIT_TYPE" val="i"/>
  <p:tag name="KSO_WM_UNIT_INDEX" val="1"/>
  <p:tag name="KSO_WM_UNIT_ID" val="chip20225929_5*i*1"/>
  <p:tag name="KSO_WM_BEAUTIFY_FLAG" val="#wm#"/>
  <p:tag name="KSO_WM_TAG_VERSION" val="1.0"/>
  <p:tag name="KSO_WM_CHIP_GROUPID" val="62f46031295c1bf6da721ff2"/>
  <p:tag name="KSO_WM_CHIP_XID" val="62f46108295c1bf6da722012"/>
  <p:tag name="KSO_WM_UNIT_DEC_AREA_ID" val="b3d0cf4cc9e14eafa455d451c8a9abd6"/>
  <p:tag name="KSO_WM_CHIP_FILLAREA_FILL_RULE" val="{&quot;fill_align&quot;:&quot;lb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28d2775873c04a6c8fe7d51b86aa9e20"/>
</p:tagLst>
</file>

<file path=ppt/tags/tag18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8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8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8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8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89.xml><?xml version="1.0" encoding="utf-8"?>
<p:tagLst xmlns:p="http://schemas.openxmlformats.org/presentationml/2006/main">
  <p:tag name="KSO_WM_UNIT_SUBTYPE" val="v"/>
  <p:tag name="KSO_WM_TEMPLATE_CATEGORY" val="chip"/>
  <p:tag name="KSO_WM_TEMPLATE_INDEX" val="20225929"/>
  <p:tag name="KSO_WM_UNIT_TYPE" val="i"/>
  <p:tag name="KSO_WM_UNIT_INDEX" val="1"/>
  <p:tag name="KSO_WM_UNIT_ID" val="chip20225929_19*i*1"/>
  <p:tag name="KSO_WM_BEAUTIFY_FLAG" val="#wm#"/>
  <p:tag name="KSO_WM_TAG_VERSION" val="1.0"/>
  <p:tag name="KSO_WM_CHIP_GROUPID" val="62f46031295c1bf6da721ff2"/>
  <p:tag name="KSO_WM_CHIP_XID" val="62f46108295c1bf6da722010"/>
  <p:tag name="KSO_WM_UNIT_DEC_AREA_ID" val="13a4c20be09943abba99c72c876894d0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7808d3639015451daaad18d9753b07c7"/>
</p:tagLst>
</file>

<file path=ppt/tags/tag1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90.xml><?xml version="1.0" encoding="utf-8"?>
<p:tagLst xmlns:p="http://schemas.openxmlformats.org/presentationml/2006/main">
  <p:tag name="KSO_WM_UNIT_SUBTYPE" val="w"/>
  <p:tag name="KSO_WM_TEMPLATE_CATEGORY" val="chip"/>
  <p:tag name="KSO_WM_TEMPLATE_INDEX" val="20225929"/>
  <p:tag name="KSO_WM_UNIT_TYPE" val="i"/>
  <p:tag name="KSO_WM_UNIT_INDEX" val="1"/>
  <p:tag name="KSO_WM_UNIT_ID" val="chip20225929_21*i*1"/>
  <p:tag name="KSO_WM_BEAUTIFY_FLAG" val="#wm#"/>
  <p:tag name="KSO_WM_TAG_VERSION" val="1.0"/>
  <p:tag name="KSO_WM_CHIP_GROUPID" val="62f46031295c1bf6da721ff2"/>
  <p:tag name="KSO_WM_CHIP_XID" val="62f46108295c1bf6da72200d"/>
  <p:tag name="KSO_WM_UNIT_DEC_AREA_ID" val="252b9457224e4987bf313133bab3e1d6"/>
  <p:tag name="KSO_WM_CHIP_FILLAREA_FILL_RULE" val="{&quot;fill_align&quot;:&quot;cm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4ecfcd64bbbb485f88e65e0404ecbe33"/>
</p:tagLst>
</file>

<file path=ppt/tags/tag191.xml><?xml version="1.0" encoding="utf-8"?>
<p:tagLst xmlns:p="http://schemas.openxmlformats.org/presentationml/2006/main">
  <p:tag name="KSO_WM_UNIT_SUBTYPE" val="u"/>
  <p:tag name="KSO_WM_TEMPLATE_CATEGORY" val="chip"/>
  <p:tag name="KSO_WM_TEMPLATE_INDEX" val="20225929"/>
  <p:tag name="KSO_WM_UNIT_TYPE" val="i"/>
  <p:tag name="KSO_WM_UNIT_INDEX" val="1"/>
  <p:tag name="KSO_WM_UNIT_ID" val="chip20225929_20*i*1"/>
  <p:tag name="KSO_WM_BEAUTIFY_FLAG" val="#wm#"/>
  <p:tag name="KSO_WM_TAG_VERSION" val="1.0"/>
  <p:tag name="KSO_WM_CHIP_GROUPID" val="62f46031295c1bf6da721ff2"/>
  <p:tag name="KSO_WM_CHIP_XID" val="62f46108295c1bf6da72200e"/>
  <p:tag name="KSO_WM_UNIT_DEC_AREA_ID" val="e2656fec0ba04caba967fc2cd0396645"/>
  <p:tag name="KSO_WM_CHIP_FILLAREA_FILL_RULE" val="{&quot;fill_align&quot;:&quot;rt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dbbb6b71fb934e8f9809289c4dc99f1d"/>
</p:tagLst>
</file>

<file path=ppt/tags/tag192.xml><?xml version="1.0" encoding="utf-8"?>
<p:tagLst xmlns:p="http://schemas.openxmlformats.org/presentationml/2006/main">
  <p:tag name="KSO_WM_UNIT_SUBTYPE" val="u"/>
  <p:tag name="KSO_WM_TEMPLATE_CATEGORY" val="chip"/>
  <p:tag name="KSO_WM_TEMPLATE_INDEX" val="20225929"/>
  <p:tag name="KSO_WM_UNIT_TYPE" val="i"/>
  <p:tag name="KSO_WM_UNIT_INDEX" val="1"/>
  <p:tag name="KSO_WM_UNIT_ID" val="chip20225929_22*i*1"/>
  <p:tag name="KSO_WM_BEAUTIFY_FLAG" val="#wm#"/>
  <p:tag name="KSO_WM_TAG_VERSION" val="1.0"/>
  <p:tag name="KSO_WM_CHIP_GROUPID" val="62f46031295c1bf6da721ff2"/>
  <p:tag name="KSO_WM_CHIP_XID" val="62f46108295c1bf6da72200f"/>
  <p:tag name="KSO_WM_UNIT_DEC_AREA_ID" val="21da17a33900464c8964b513d0b14963"/>
  <p:tag name="KSO_WM_CHIP_FILLAREA_FILL_RULE" val="{&quot;fill_align&quot;:&quot;lb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710209f6992d455c88da6c2faceea054"/>
</p:tagLst>
</file>

<file path=ppt/tags/tag19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9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9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96.xml><?xml version="1.0" encoding="utf-8"?>
<p:tagLst xmlns:p="http://schemas.openxmlformats.org/presentationml/2006/main">
  <p:tag name="KSO_WM_UNIT_DEFAULT_FONT" val="28;42;2"/>
  <p:tag name="KSO_WM_UNIT_BLOCK" val="0"/>
  <p:tag name="KSO_WM_UNIT_DEC_AREA_ID" val="900b6d3038fd46fdbe79eafefbfdfc98"/>
  <p:tag name="KSO_WM_UNIT_ISCONTENTSTITLE" val="0"/>
  <p:tag name="KSO_WM_UNIT_ISNUMDGMTITLE" val="0"/>
  <p:tag name="KSO_WM_UNIT_PRESET_TEXT" val="单击此处添加标题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25929_1*a*1"/>
  <p:tag name="KSO_WM_TEMPLATE_CATEGORY" val="custom"/>
  <p:tag name="KSO_WM_TEMPLATE_INDEX" val="20225929"/>
  <p:tag name="KSO_WM_UNIT_LAYERLEVEL" val="1"/>
  <p:tag name="KSO_WM_TAG_VERSION" val="1.0"/>
  <p:tag name="KSO_WM_BEAUTIFY_FLAG" val="#wm#"/>
  <p:tag name="KSO_WM_CHIP_GROUPID" val="615556121d6d42ce5af2961a"/>
  <p:tag name="KSO_WM_CHIP_XID" val="615556121d6d42ce5af2961b"/>
  <p:tag name="KSO_WM_CHIP_FILLAREA_FILL_RULE" val="{&quot;fill_align&quot;:&quot;cm&quot;,&quot;fill_mode&quot;:&quot;adaptive&quot;,&quot;sacle_strategy&quot;:&quot;smart&quot;}"/>
  <p:tag name="KSO_WM_ASSEMBLE_CHIP_INDEX" val="18c7db23b05c452293718d3e6087d0de"/>
  <p:tag name="KSO_WM_UNIT_TEXT_FILL_FORE_SCHEMECOLOR_INDEX_BRIGHTNESS" val="0.15"/>
  <p:tag name="KSO_WM_UNIT_TEXT_FILL_FORE_SCHEMECOLOR_INDEX" val="13"/>
  <p:tag name="KSO_WM_UNIT_TEXT_FILL_TYPE" val="1"/>
  <p:tag name="KSO_WM_TEMPLATE_ASSEMBLE_XID" val="6315698059d53ee3cde20f3d"/>
  <p:tag name="KSO_WM_TEMPLATE_ASSEMBLE_GROUPID" val="62f46031295c1bf6da721ff2"/>
</p:tagLst>
</file>

<file path=ppt/tags/tag197.xml><?xml version="1.0" encoding="utf-8"?>
<p:tagLst xmlns:p="http://schemas.openxmlformats.org/presentationml/2006/main">
  <p:tag name="KSO_WM_UNIT_DEFAULT_FONT" val="16;20;2"/>
  <p:tag name="KSO_WM_UNIT_BLOCK" val="0"/>
  <p:tag name="KSO_WM_UNIT_DEC_AREA_ID" val="418de338407040f2ab2c72a88a21aff5"/>
  <p:tag name="KSO_WM_UNIT_SUBTYPE" val="a"/>
  <p:tag name="KSO_WM_UNIT_PRESET_TEXT" val="单击此处添加文本具体内容，简明扼要地阐述你的观点"/>
  <p:tag name="KSO_WM_UNIT_NOCLEAR" val="0"/>
  <p:tag name="KSO_WM_UNIT_VALUE" val="60"/>
  <p:tag name="KSO_WM_UNIT_HIGHLIGHT" val="0"/>
  <p:tag name="KSO_WM_UNIT_COMPATIBLE" val="0"/>
  <p:tag name="KSO_WM_UNIT_DIAGRAM_ISNUMVISUAL" val="0"/>
  <p:tag name="KSO_WM_UNIT_DIAGRAM_ISREFERUNIT" val="0"/>
  <p:tag name="KSO_WM_UNIT_TYPE" val="f"/>
  <p:tag name="KSO_WM_UNIT_INDEX" val="1"/>
  <p:tag name="KSO_WM_UNIT_ID" val="custom20225929_1*f*1"/>
  <p:tag name="KSO_WM_TEMPLATE_CATEGORY" val="custom"/>
  <p:tag name="KSO_WM_TEMPLATE_INDEX" val="20225929"/>
  <p:tag name="KSO_WM_UNIT_LAYERLEVEL" val="1"/>
  <p:tag name="KSO_WM_TAG_VERSION" val="1.0"/>
  <p:tag name="KSO_WM_BEAUTIFY_FLAG" val="#wm#"/>
  <p:tag name="KSO_WM_CHIP_GROUPID" val="615556121d6d42ce5af2961a"/>
  <p:tag name="KSO_WM_CHIP_XID" val="615556121d6d42ce5af2961b"/>
  <p:tag name="KSO_WM_CHIP_FILLAREA_FILL_RULE" val="{&quot;fill_align&quot;:&quot;cm&quot;,&quot;fill_mode&quot;:&quot;adaptive&quot;,&quot;sacle_strategy&quot;:&quot;smart&quot;}"/>
  <p:tag name="KSO_WM_ASSEMBLE_CHIP_INDEX" val="18c7db23b05c452293718d3e6087d0de"/>
  <p:tag name="KSO_WM_UNIT_TEXT_FILL_FORE_SCHEMECOLOR_INDEX_BRIGHTNESS" val="0.15"/>
  <p:tag name="KSO_WM_UNIT_TEXT_FILL_FORE_SCHEMECOLOR_INDEX" val="13"/>
  <p:tag name="KSO_WM_UNIT_TEXT_FILL_TYPE" val="1"/>
  <p:tag name="KSO_WM_TEMPLATE_ASSEMBLE_XID" val="6315698059d53ee3cde20f3d"/>
  <p:tag name="KSO_WM_TEMPLATE_ASSEMBLE_GROUPID" val="62f46031295c1bf6da721ff2"/>
</p:tagLst>
</file>

<file path=ppt/tags/tag198.xml><?xml version="1.0" encoding="utf-8"?>
<p:tagLst xmlns:p="http://schemas.openxmlformats.org/presentationml/2006/main">
  <p:tag name="KSO_WM_UNIT_SUBTYPE" val="v"/>
  <p:tag name="KSO_WM_TEMPLATE_CATEGORY" val="chip"/>
  <p:tag name="KSO_WM_TEMPLATE_INDEX" val="20225929"/>
  <p:tag name="KSO_WM_UNIT_TYPE" val="i"/>
  <p:tag name="KSO_WM_UNIT_INDEX" val="1"/>
  <p:tag name="KSO_WM_UNIT_ID" val="chip20225929_2*i*1"/>
  <p:tag name="KSO_WM_BEAUTIFY_FLAG" val="#wm#"/>
  <p:tag name="KSO_WM_TAG_VERSION" val="1.0"/>
  <p:tag name="KSO_WM_CHIP_GROUPID" val="62f46031295c1bf6da721ff2"/>
  <p:tag name="KSO_WM_CHIP_XID" val="62f46108295c1bf6da722013"/>
  <p:tag name="KSO_WM_UNIT_DEC_AREA_ID" val="abfb06c8c8d74a2a9143d3871d5531d6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48c9a0d9900d4346abf75fc6501067ad"/>
</p:tagLst>
</file>

<file path=ppt/tags/tag199.xml><?xml version="1.0" encoding="utf-8"?>
<p:tagLst xmlns:p="http://schemas.openxmlformats.org/presentationml/2006/main">
  <p:tag name="KSO_WM_UNIT_SUBTYPE" val="v"/>
  <p:tag name="KSO_WM_TEMPLATE_CATEGORY" val="chip"/>
  <p:tag name="KSO_WM_TEMPLATE_INDEX" val="20225929"/>
  <p:tag name="KSO_WM_UNIT_TYPE" val="i"/>
  <p:tag name="KSO_WM_UNIT_INDEX" val="1"/>
  <p:tag name="KSO_WM_UNIT_ID" val="chip20225929_3*i*1"/>
  <p:tag name="KSO_WM_BEAUTIFY_FLAG" val="#wm#"/>
  <p:tag name="KSO_WM_TAG_VERSION" val="1.0"/>
  <p:tag name="KSO_WM_CHIP_GROUPID" val="62f46031295c1bf6da721ff2"/>
  <p:tag name="KSO_WM_CHIP_XID" val="62f46108295c1bf6da722014"/>
  <p:tag name="KSO_WM_UNIT_DEC_AREA_ID" val="dda707c017a94886b5018d114e136b31"/>
  <p:tag name="KSO_WM_CHIP_FILLAREA_FILL_RULE" val="{&quot;fill_align&quot;:&quot;cm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9c8f2e49c0e34937a078bbfb669c53dd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00.xml><?xml version="1.0" encoding="utf-8"?>
<p:tagLst xmlns:p="http://schemas.openxmlformats.org/presentationml/2006/main">
  <p:tag name="KSO_WM_UNIT_SUBTYPE" val="t"/>
  <p:tag name="KSO_WM_TEMPLATE_CATEGORY" val="chip"/>
  <p:tag name="KSO_WM_TEMPLATE_INDEX" val="20225929"/>
  <p:tag name="KSO_WM_UNIT_TYPE" val="i"/>
  <p:tag name="KSO_WM_UNIT_INDEX" val="1"/>
  <p:tag name="KSO_WM_UNIT_ID" val="chip20225929_4*i*1"/>
  <p:tag name="KSO_WM_BEAUTIFY_FLAG" val="#wm#"/>
  <p:tag name="KSO_WM_TAG_VERSION" val="1.0"/>
  <p:tag name="KSO_WM_CHIP_GROUPID" val="62f46031295c1bf6da721ff2"/>
  <p:tag name="KSO_WM_CHIP_XID" val="62f46108295c1bf6da722011"/>
  <p:tag name="KSO_WM_UNIT_DEC_AREA_ID" val="c4d54c4f730c40a8825657a46e4a1700"/>
  <p:tag name="KSO_WM_CHIP_FILLAREA_FILL_RULE" val="{&quot;fill_align&quot;:&quot;rt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1f790e37ab8e418ba1d136f223040fc7"/>
</p:tagLst>
</file>

<file path=ppt/tags/tag201.xml><?xml version="1.0" encoding="utf-8"?>
<p:tagLst xmlns:p="http://schemas.openxmlformats.org/presentationml/2006/main">
  <p:tag name="KSO_WM_UNIT_SUBTYPE" val="t"/>
  <p:tag name="KSO_WM_TEMPLATE_CATEGORY" val="chip"/>
  <p:tag name="KSO_WM_TEMPLATE_INDEX" val="20225929"/>
  <p:tag name="KSO_WM_UNIT_TYPE" val="i"/>
  <p:tag name="KSO_WM_UNIT_INDEX" val="1"/>
  <p:tag name="KSO_WM_UNIT_ID" val="chip20225929_5*i*1"/>
  <p:tag name="KSO_WM_BEAUTIFY_FLAG" val="#wm#"/>
  <p:tag name="KSO_WM_TAG_VERSION" val="1.0"/>
  <p:tag name="KSO_WM_CHIP_GROUPID" val="62f46031295c1bf6da721ff2"/>
  <p:tag name="KSO_WM_CHIP_XID" val="62f46108295c1bf6da722012"/>
  <p:tag name="KSO_WM_UNIT_DEC_AREA_ID" val="b3d0cf4cc9e14eafa455d451c8a9abd6"/>
  <p:tag name="KSO_WM_CHIP_FILLAREA_FILL_RULE" val="{&quot;fill_align&quot;:&quot;lb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28d2775873c04a6c8fe7d51b86aa9e20"/>
</p:tagLst>
</file>

<file path=ppt/tags/tag20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0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0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0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0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0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08.xml><?xml version="1.0" encoding="utf-8"?>
<p:tagLst xmlns:p="http://schemas.openxmlformats.org/presentationml/2006/main">
  <p:tag name="KSO_WM_UNIT_SUBTYPE" val="v"/>
  <p:tag name="KSO_WM_TEMPLATE_CATEGORY" val="chip"/>
  <p:tag name="KSO_WM_TEMPLATE_INDEX" val="20225929"/>
  <p:tag name="KSO_WM_UNIT_TYPE" val="i"/>
  <p:tag name="KSO_WM_UNIT_INDEX" val="1"/>
  <p:tag name="KSO_WM_UNIT_ID" val="chip20225929_2*i*1"/>
  <p:tag name="KSO_WM_BEAUTIFY_FLAG" val="#wm#"/>
  <p:tag name="KSO_WM_TAG_VERSION" val="1.0"/>
  <p:tag name="KSO_WM_CHIP_GROUPID" val="62f46031295c1bf6da721ff2"/>
  <p:tag name="KSO_WM_CHIP_XID" val="62f46108295c1bf6da722013"/>
  <p:tag name="KSO_WM_UNIT_DEC_AREA_ID" val="abfb06c8c8d74a2a9143d3871d5531d6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48c9a0d9900d4346abf75fc6501067ad"/>
</p:tagLst>
</file>

<file path=ppt/tags/tag209.xml><?xml version="1.0" encoding="utf-8"?>
<p:tagLst xmlns:p="http://schemas.openxmlformats.org/presentationml/2006/main">
  <p:tag name="KSO_WM_UNIT_SUBTYPE" val="v"/>
  <p:tag name="KSO_WM_TEMPLATE_CATEGORY" val="chip"/>
  <p:tag name="KSO_WM_TEMPLATE_INDEX" val="20225929"/>
  <p:tag name="KSO_WM_UNIT_TYPE" val="i"/>
  <p:tag name="KSO_WM_UNIT_INDEX" val="1"/>
  <p:tag name="KSO_WM_UNIT_ID" val="chip20225929_3*i*1"/>
  <p:tag name="KSO_WM_BEAUTIFY_FLAG" val="#wm#"/>
  <p:tag name="KSO_WM_TAG_VERSION" val="1.0"/>
  <p:tag name="KSO_WM_CHIP_GROUPID" val="62f46031295c1bf6da721ff2"/>
  <p:tag name="KSO_WM_CHIP_XID" val="62f46108295c1bf6da722014"/>
  <p:tag name="KSO_WM_UNIT_DEC_AREA_ID" val="dda707c017a94886b5018d114e136b31"/>
  <p:tag name="KSO_WM_CHIP_FILLAREA_FILL_RULE" val="{&quot;fill_align&quot;:&quot;cm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9c8f2e49c0e34937a078bbfb669c53dd"/>
</p:tagLst>
</file>

<file path=ppt/tags/tag2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10.xml><?xml version="1.0" encoding="utf-8"?>
<p:tagLst xmlns:p="http://schemas.openxmlformats.org/presentationml/2006/main">
  <p:tag name="KSO_WM_UNIT_SUBTYPE" val="t"/>
  <p:tag name="KSO_WM_TEMPLATE_CATEGORY" val="chip"/>
  <p:tag name="KSO_WM_TEMPLATE_INDEX" val="20225929"/>
  <p:tag name="KSO_WM_UNIT_TYPE" val="i"/>
  <p:tag name="KSO_WM_UNIT_INDEX" val="1"/>
  <p:tag name="KSO_WM_UNIT_ID" val="chip20225929_4*i*1"/>
  <p:tag name="KSO_WM_BEAUTIFY_FLAG" val="#wm#"/>
  <p:tag name="KSO_WM_TAG_VERSION" val="1.0"/>
  <p:tag name="KSO_WM_CHIP_GROUPID" val="62f46031295c1bf6da721ff2"/>
  <p:tag name="KSO_WM_CHIP_XID" val="62f46108295c1bf6da722011"/>
  <p:tag name="KSO_WM_UNIT_DEC_AREA_ID" val="c4d54c4f730c40a8825657a46e4a1700"/>
  <p:tag name="KSO_WM_CHIP_FILLAREA_FILL_RULE" val="{&quot;fill_align&quot;:&quot;rt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1f790e37ab8e418ba1d136f223040fc7"/>
</p:tagLst>
</file>

<file path=ppt/tags/tag211.xml><?xml version="1.0" encoding="utf-8"?>
<p:tagLst xmlns:p="http://schemas.openxmlformats.org/presentationml/2006/main">
  <p:tag name="KSO_WM_UNIT_SUBTYPE" val="t"/>
  <p:tag name="KSO_WM_TEMPLATE_CATEGORY" val="chip"/>
  <p:tag name="KSO_WM_TEMPLATE_INDEX" val="20225929"/>
  <p:tag name="KSO_WM_UNIT_TYPE" val="i"/>
  <p:tag name="KSO_WM_UNIT_INDEX" val="1"/>
  <p:tag name="KSO_WM_UNIT_ID" val="chip20225929_5*i*1"/>
  <p:tag name="KSO_WM_BEAUTIFY_FLAG" val="#wm#"/>
  <p:tag name="KSO_WM_TAG_VERSION" val="1.0"/>
  <p:tag name="KSO_WM_CHIP_GROUPID" val="62f46031295c1bf6da721ff2"/>
  <p:tag name="KSO_WM_CHIP_XID" val="62f46108295c1bf6da722012"/>
  <p:tag name="KSO_WM_UNIT_DEC_AREA_ID" val="b3d0cf4cc9e14eafa455d451c8a9abd6"/>
  <p:tag name="KSO_WM_CHIP_FILLAREA_FILL_RULE" val="{&quot;fill_align&quot;:&quot;lb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28d2775873c04a6c8fe7d51b86aa9e20"/>
</p:tagLst>
</file>

<file path=ppt/tags/tag21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1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1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1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1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1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1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1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20.xml><?xml version="1.0" encoding="utf-8"?>
<p:tagLst xmlns:p="http://schemas.openxmlformats.org/presentationml/2006/main">
  <p:tag name="KSO_WM_UNIT_SUBTYPE" val="v"/>
  <p:tag name="KSO_WM_TEMPLATE_CATEGORY" val="chip"/>
  <p:tag name="KSO_WM_TEMPLATE_INDEX" val="20225929"/>
  <p:tag name="KSO_WM_UNIT_TYPE" val="i"/>
  <p:tag name="KSO_WM_UNIT_INDEX" val="1"/>
  <p:tag name="KSO_WM_UNIT_ID" val="chip20225929_15*i*1"/>
  <p:tag name="KSO_WM_BEAUTIFY_FLAG" val="#wm#"/>
  <p:tag name="KSO_WM_TAG_VERSION" val="1.0"/>
  <p:tag name="KSO_WM_CHIP_GROUPID" val="62f46031295c1bf6da721ff2"/>
  <p:tag name="KSO_WM_CHIP_XID" val="62f46108295c1bf6da722009"/>
  <p:tag name="KSO_WM_UNIT_DEC_AREA_ID" val="a11eb30db7584d69aa61e86d399dd655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acab0a0d6a214ef3b99da4ee0efd89f3"/>
</p:tagLst>
</file>

<file path=ppt/tags/tag221.xml><?xml version="1.0" encoding="utf-8"?>
<p:tagLst xmlns:p="http://schemas.openxmlformats.org/presentationml/2006/main">
  <p:tag name="KSO_WM_UNIT_SUBTYPE" val="r"/>
  <p:tag name="KSO_WM_TEMPLATE_CATEGORY" val="chip"/>
  <p:tag name="KSO_WM_TEMPLATE_INDEX" val="20225929"/>
  <p:tag name="KSO_WM_UNIT_TYPE" val="i"/>
  <p:tag name="KSO_WM_UNIT_INDEX" val="1"/>
  <p:tag name="KSO_WM_UNIT_ID" val="chip20225929_16*i*1"/>
  <p:tag name="KSO_WM_BEAUTIFY_FLAG" val="#wm#"/>
  <p:tag name="KSO_WM_TAG_VERSION" val="1.0"/>
  <p:tag name="KSO_WM_CHIP_GROUPID" val="62f46031295c1bf6da721ff2"/>
  <p:tag name="KSO_WM_CHIP_XID" val="62f46108295c1bf6da722008"/>
  <p:tag name="KSO_WM_UNIT_DEC_AREA_ID" val="fcd2acbda2284d9bb386c2afefae071f"/>
  <p:tag name="KSO_WM_CHIP_FILLAREA_FILL_RULE" val="{&quot;fill_align&quot;:&quot;lm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85ec19d65cbc42578d2fa85475b2944f"/>
</p:tagLst>
</file>

<file path=ppt/tags/tag222.xml><?xml version="1.0" encoding="utf-8"?>
<p:tagLst xmlns:p="http://schemas.openxmlformats.org/presentationml/2006/main">
  <p:tag name="KSO_WM_UNIT_SUBTYPE" val="w"/>
  <p:tag name="KSO_WM_TEMPLATE_CATEGORY" val="chip"/>
  <p:tag name="KSO_WM_TEMPLATE_INDEX" val="20225929"/>
  <p:tag name="KSO_WM_UNIT_TYPE" val="i"/>
  <p:tag name="KSO_WM_UNIT_INDEX" val="1"/>
  <p:tag name="KSO_WM_UNIT_ID" val="chip20225929_17*i*1"/>
  <p:tag name="KSO_WM_BEAUTIFY_FLAG" val="#wm#"/>
  <p:tag name="KSO_WM_TAG_VERSION" val="1.0"/>
  <p:tag name="KSO_WM_CHIP_GROUPID" val="62f46031295c1bf6da721ff2"/>
  <p:tag name="KSO_WM_CHIP_XID" val="62f46108295c1bf6da722007"/>
  <p:tag name="KSO_WM_UNIT_DEC_AREA_ID" val="ad1b66cd69694d96867a0ff7eb15adc3"/>
  <p:tag name="KSO_WM_CHIP_FILLAREA_FILL_RULE" val="{&quot;fill_align&quot;:&quot;rm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5a36abfffbee49619f47441b3271db8c"/>
</p:tagLst>
</file>

<file path=ppt/tags/tag22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2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2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2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2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2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2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30.xml><?xml version="1.0" encoding="utf-8"?>
<p:tagLst xmlns:p="http://schemas.openxmlformats.org/presentationml/2006/main">
  <p:tag name="KSO_WM_UNIT_SUBTYPE" val="v"/>
  <p:tag name="KSO_WM_TEMPLATE_CATEGORY" val="chip"/>
  <p:tag name="KSO_WM_TEMPLATE_INDEX" val="20225929"/>
  <p:tag name="KSO_WM_UNIT_TYPE" val="i"/>
  <p:tag name="KSO_WM_UNIT_INDEX" val="1"/>
  <p:tag name="KSO_WM_UNIT_ID" val="chip20225929_2*i*1"/>
  <p:tag name="KSO_WM_BEAUTIFY_FLAG" val="#wm#"/>
  <p:tag name="KSO_WM_TAG_VERSION" val="1.0"/>
  <p:tag name="KSO_WM_CHIP_GROUPID" val="62f46031295c1bf6da721ff2"/>
  <p:tag name="KSO_WM_CHIP_XID" val="62f46108295c1bf6da722013"/>
  <p:tag name="KSO_WM_UNIT_DEC_AREA_ID" val="abfb06c8c8d74a2a9143d3871d5531d6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48c9a0d9900d4346abf75fc6501067ad"/>
</p:tagLst>
</file>

<file path=ppt/tags/tag231.xml><?xml version="1.0" encoding="utf-8"?>
<p:tagLst xmlns:p="http://schemas.openxmlformats.org/presentationml/2006/main">
  <p:tag name="KSO_WM_UNIT_SUBTYPE" val="v"/>
  <p:tag name="KSO_WM_TEMPLATE_CATEGORY" val="chip"/>
  <p:tag name="KSO_WM_TEMPLATE_INDEX" val="20225929"/>
  <p:tag name="KSO_WM_UNIT_TYPE" val="i"/>
  <p:tag name="KSO_WM_UNIT_INDEX" val="1"/>
  <p:tag name="KSO_WM_UNIT_ID" val="chip20225929_3*i*1"/>
  <p:tag name="KSO_WM_BEAUTIFY_FLAG" val="#wm#"/>
  <p:tag name="KSO_WM_TAG_VERSION" val="1.0"/>
  <p:tag name="KSO_WM_CHIP_GROUPID" val="62f46031295c1bf6da721ff2"/>
  <p:tag name="KSO_WM_CHIP_XID" val="62f46108295c1bf6da722014"/>
  <p:tag name="KSO_WM_UNIT_DEC_AREA_ID" val="dda707c017a94886b5018d114e136b31"/>
  <p:tag name="KSO_WM_CHIP_FILLAREA_FILL_RULE" val="{&quot;fill_align&quot;:&quot;cm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9c8f2e49c0e34937a078bbfb669c53dd"/>
</p:tagLst>
</file>

<file path=ppt/tags/tag232.xml><?xml version="1.0" encoding="utf-8"?>
<p:tagLst xmlns:p="http://schemas.openxmlformats.org/presentationml/2006/main">
  <p:tag name="KSO_WM_UNIT_SUBTYPE" val="t"/>
  <p:tag name="KSO_WM_TEMPLATE_CATEGORY" val="chip"/>
  <p:tag name="KSO_WM_TEMPLATE_INDEX" val="20225929"/>
  <p:tag name="KSO_WM_UNIT_TYPE" val="i"/>
  <p:tag name="KSO_WM_UNIT_INDEX" val="1"/>
  <p:tag name="KSO_WM_UNIT_ID" val="chip20225929_4*i*1"/>
  <p:tag name="KSO_WM_BEAUTIFY_FLAG" val="#wm#"/>
  <p:tag name="KSO_WM_TAG_VERSION" val="1.0"/>
  <p:tag name="KSO_WM_CHIP_GROUPID" val="62f46031295c1bf6da721ff2"/>
  <p:tag name="KSO_WM_CHIP_XID" val="62f46108295c1bf6da722011"/>
  <p:tag name="KSO_WM_UNIT_DEC_AREA_ID" val="c4d54c4f730c40a8825657a46e4a1700"/>
  <p:tag name="KSO_WM_CHIP_FILLAREA_FILL_RULE" val="{&quot;fill_align&quot;:&quot;rt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1f790e37ab8e418ba1d136f223040fc7"/>
</p:tagLst>
</file>

<file path=ppt/tags/tag233.xml><?xml version="1.0" encoding="utf-8"?>
<p:tagLst xmlns:p="http://schemas.openxmlformats.org/presentationml/2006/main">
  <p:tag name="KSO_WM_UNIT_SUBTYPE" val="t"/>
  <p:tag name="KSO_WM_TEMPLATE_CATEGORY" val="chip"/>
  <p:tag name="KSO_WM_TEMPLATE_INDEX" val="20225929"/>
  <p:tag name="KSO_WM_UNIT_TYPE" val="i"/>
  <p:tag name="KSO_WM_UNIT_INDEX" val="1"/>
  <p:tag name="KSO_WM_UNIT_ID" val="chip20225929_5*i*1"/>
  <p:tag name="KSO_WM_BEAUTIFY_FLAG" val="#wm#"/>
  <p:tag name="KSO_WM_TAG_VERSION" val="1.0"/>
  <p:tag name="KSO_WM_CHIP_GROUPID" val="62f46031295c1bf6da721ff2"/>
  <p:tag name="KSO_WM_CHIP_XID" val="62f46108295c1bf6da722012"/>
  <p:tag name="KSO_WM_UNIT_DEC_AREA_ID" val="b3d0cf4cc9e14eafa455d451c8a9abd6"/>
  <p:tag name="KSO_WM_CHIP_FILLAREA_FILL_RULE" val="{&quot;fill_align&quot;:&quot;lb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28d2775873c04a6c8fe7d51b86aa9e20"/>
</p:tagLst>
</file>

<file path=ppt/tags/tag23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3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3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3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3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3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4.xml><?xml version="1.0" encoding="utf-8"?>
<p:tagLst xmlns:p="http://schemas.openxmlformats.org/presentationml/2006/main">
  <p:tag name="KSO_WM_UNIT_SUBTYPE" val="v"/>
  <p:tag name="KSO_WM_TEMPLATE_CATEGORY" val="chip"/>
  <p:tag name="KSO_WM_TEMPLATE_INDEX" val="20225929"/>
  <p:tag name="KSO_WM_UNIT_TYPE" val="i"/>
  <p:tag name="KSO_WM_UNIT_INDEX" val="1"/>
  <p:tag name="KSO_WM_UNIT_ID" val="chip20225929_19*i*1"/>
  <p:tag name="KSO_WM_BEAUTIFY_FLAG" val="#wm#"/>
  <p:tag name="KSO_WM_TAG_VERSION" val="1.0"/>
  <p:tag name="KSO_WM_CHIP_GROUPID" val="62f46031295c1bf6da721ff2"/>
  <p:tag name="KSO_WM_CHIP_XID" val="62f46108295c1bf6da722010"/>
  <p:tag name="KSO_WM_UNIT_DEC_AREA_ID" val="13a4c20be09943abba99c72c876894d0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7808d3639015451daaad18d9753b07c7"/>
</p:tagLst>
</file>

<file path=ppt/tags/tag240.xml><?xml version="1.0" encoding="utf-8"?>
<p:tagLst xmlns:p="http://schemas.openxmlformats.org/presentationml/2006/main">
  <p:tag name="KSO_WM_UNIT_SUBTYPE" val="v"/>
  <p:tag name="KSO_WM_TEMPLATE_CATEGORY" val="chip"/>
  <p:tag name="KSO_WM_TEMPLATE_INDEX" val="20225929"/>
  <p:tag name="KSO_WM_UNIT_TYPE" val="i"/>
  <p:tag name="KSO_WM_UNIT_INDEX" val="1"/>
  <p:tag name="KSO_WM_UNIT_ID" val="chip20225929_2*i*1"/>
  <p:tag name="KSO_WM_BEAUTIFY_FLAG" val="#wm#"/>
  <p:tag name="KSO_WM_TAG_VERSION" val="1.0"/>
  <p:tag name="KSO_WM_CHIP_GROUPID" val="62f46031295c1bf6da721ff2"/>
  <p:tag name="KSO_WM_CHIP_XID" val="62f46108295c1bf6da722013"/>
  <p:tag name="KSO_WM_UNIT_DEC_AREA_ID" val="abfb06c8c8d74a2a9143d3871d5531d6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48c9a0d9900d4346abf75fc6501067ad"/>
</p:tagLst>
</file>

<file path=ppt/tags/tag241.xml><?xml version="1.0" encoding="utf-8"?>
<p:tagLst xmlns:p="http://schemas.openxmlformats.org/presentationml/2006/main">
  <p:tag name="KSO_WM_UNIT_SUBTYPE" val="v"/>
  <p:tag name="KSO_WM_TEMPLATE_CATEGORY" val="chip"/>
  <p:tag name="KSO_WM_TEMPLATE_INDEX" val="20225929"/>
  <p:tag name="KSO_WM_UNIT_TYPE" val="i"/>
  <p:tag name="KSO_WM_UNIT_INDEX" val="1"/>
  <p:tag name="KSO_WM_UNIT_ID" val="chip20225929_3*i*1"/>
  <p:tag name="KSO_WM_BEAUTIFY_FLAG" val="#wm#"/>
  <p:tag name="KSO_WM_TAG_VERSION" val="1.0"/>
  <p:tag name="KSO_WM_CHIP_GROUPID" val="62f46031295c1bf6da721ff2"/>
  <p:tag name="KSO_WM_CHIP_XID" val="62f46108295c1bf6da722014"/>
  <p:tag name="KSO_WM_UNIT_DEC_AREA_ID" val="dda707c017a94886b5018d114e136b31"/>
  <p:tag name="KSO_WM_CHIP_FILLAREA_FILL_RULE" val="{&quot;fill_align&quot;:&quot;cm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9c8f2e49c0e34937a078bbfb669c53dd"/>
</p:tagLst>
</file>

<file path=ppt/tags/tag242.xml><?xml version="1.0" encoding="utf-8"?>
<p:tagLst xmlns:p="http://schemas.openxmlformats.org/presentationml/2006/main">
  <p:tag name="KSO_WM_UNIT_SUBTYPE" val="t"/>
  <p:tag name="KSO_WM_TEMPLATE_CATEGORY" val="chip"/>
  <p:tag name="KSO_WM_TEMPLATE_INDEX" val="20225929"/>
  <p:tag name="KSO_WM_UNIT_TYPE" val="i"/>
  <p:tag name="KSO_WM_UNIT_INDEX" val="1"/>
  <p:tag name="KSO_WM_UNIT_ID" val="chip20225929_4*i*1"/>
  <p:tag name="KSO_WM_BEAUTIFY_FLAG" val="#wm#"/>
  <p:tag name="KSO_WM_TAG_VERSION" val="1.0"/>
  <p:tag name="KSO_WM_CHIP_GROUPID" val="62f46031295c1bf6da721ff2"/>
  <p:tag name="KSO_WM_CHIP_XID" val="62f46108295c1bf6da722011"/>
  <p:tag name="KSO_WM_UNIT_DEC_AREA_ID" val="c4d54c4f730c40a8825657a46e4a1700"/>
  <p:tag name="KSO_WM_CHIP_FILLAREA_FILL_RULE" val="{&quot;fill_align&quot;:&quot;rt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1f790e37ab8e418ba1d136f223040fc7"/>
</p:tagLst>
</file>

<file path=ppt/tags/tag243.xml><?xml version="1.0" encoding="utf-8"?>
<p:tagLst xmlns:p="http://schemas.openxmlformats.org/presentationml/2006/main">
  <p:tag name="KSO_WM_UNIT_SUBTYPE" val="t"/>
  <p:tag name="KSO_WM_TEMPLATE_CATEGORY" val="chip"/>
  <p:tag name="KSO_WM_TEMPLATE_INDEX" val="20225929"/>
  <p:tag name="KSO_WM_UNIT_TYPE" val="i"/>
  <p:tag name="KSO_WM_UNIT_INDEX" val="1"/>
  <p:tag name="KSO_WM_UNIT_ID" val="chip20225929_5*i*1"/>
  <p:tag name="KSO_WM_BEAUTIFY_FLAG" val="#wm#"/>
  <p:tag name="KSO_WM_TAG_VERSION" val="1.0"/>
  <p:tag name="KSO_WM_CHIP_GROUPID" val="62f46031295c1bf6da721ff2"/>
  <p:tag name="KSO_WM_CHIP_XID" val="62f46108295c1bf6da722012"/>
  <p:tag name="KSO_WM_UNIT_DEC_AREA_ID" val="b3d0cf4cc9e14eafa455d451c8a9abd6"/>
  <p:tag name="KSO_WM_CHIP_FILLAREA_FILL_RULE" val="{&quot;fill_align&quot;:&quot;lb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28d2775873c04a6c8fe7d51b86aa9e20"/>
</p:tagLst>
</file>

<file path=ppt/tags/tag24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4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4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4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4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49.xml><?xml version="1.0" encoding="utf-8"?>
<p:tagLst xmlns:p="http://schemas.openxmlformats.org/presentationml/2006/main">
  <p:tag name="KSO_WM_UNIT_SUBTYPE" val="v"/>
  <p:tag name="KSO_WM_TEMPLATE_CATEGORY" val="chip"/>
  <p:tag name="KSO_WM_TEMPLATE_INDEX" val="20225929"/>
  <p:tag name="KSO_WM_UNIT_TYPE" val="i"/>
  <p:tag name="KSO_WM_UNIT_INDEX" val="1"/>
  <p:tag name="KSO_WM_UNIT_ID" val="chip20225929_2*i*1"/>
  <p:tag name="KSO_WM_BEAUTIFY_FLAG" val="#wm#"/>
  <p:tag name="KSO_WM_TAG_VERSION" val="1.0"/>
  <p:tag name="KSO_WM_CHIP_GROUPID" val="62f46031295c1bf6da721ff2"/>
  <p:tag name="KSO_WM_CHIP_XID" val="62f46108295c1bf6da722013"/>
  <p:tag name="KSO_WM_UNIT_DEC_AREA_ID" val="abfb06c8c8d74a2a9143d3871d5531d6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48c9a0d9900d4346abf75fc6501067ad"/>
</p:tagLst>
</file>

<file path=ppt/tags/tag25.xml><?xml version="1.0" encoding="utf-8"?>
<p:tagLst xmlns:p="http://schemas.openxmlformats.org/presentationml/2006/main">
  <p:tag name="KSO_WM_UNIT_SUBTYPE" val="w"/>
  <p:tag name="KSO_WM_TEMPLATE_CATEGORY" val="chip"/>
  <p:tag name="KSO_WM_TEMPLATE_INDEX" val="20225929"/>
  <p:tag name="KSO_WM_UNIT_TYPE" val="i"/>
  <p:tag name="KSO_WM_UNIT_INDEX" val="1"/>
  <p:tag name="KSO_WM_UNIT_ID" val="chip20225929_21*i*1"/>
  <p:tag name="KSO_WM_BEAUTIFY_FLAG" val="#wm#"/>
  <p:tag name="KSO_WM_TAG_VERSION" val="1.0"/>
  <p:tag name="KSO_WM_CHIP_GROUPID" val="62f46031295c1bf6da721ff2"/>
  <p:tag name="KSO_WM_CHIP_XID" val="62f46108295c1bf6da72200d"/>
  <p:tag name="KSO_WM_UNIT_DEC_AREA_ID" val="252b9457224e4987bf313133bab3e1d6"/>
  <p:tag name="KSO_WM_CHIP_FILLAREA_FILL_RULE" val="{&quot;fill_align&quot;:&quot;cm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4ecfcd64bbbb485f88e65e0404ecbe33"/>
</p:tagLst>
</file>

<file path=ppt/tags/tag250.xml><?xml version="1.0" encoding="utf-8"?>
<p:tagLst xmlns:p="http://schemas.openxmlformats.org/presentationml/2006/main">
  <p:tag name="KSO_WM_UNIT_SUBTYPE" val="v"/>
  <p:tag name="KSO_WM_TEMPLATE_CATEGORY" val="chip"/>
  <p:tag name="KSO_WM_TEMPLATE_INDEX" val="20225929"/>
  <p:tag name="KSO_WM_UNIT_TYPE" val="i"/>
  <p:tag name="KSO_WM_UNIT_INDEX" val="1"/>
  <p:tag name="KSO_WM_UNIT_ID" val="chip20225929_3*i*1"/>
  <p:tag name="KSO_WM_BEAUTIFY_FLAG" val="#wm#"/>
  <p:tag name="KSO_WM_TAG_VERSION" val="1.0"/>
  <p:tag name="KSO_WM_CHIP_GROUPID" val="62f46031295c1bf6da721ff2"/>
  <p:tag name="KSO_WM_CHIP_XID" val="62f46108295c1bf6da722014"/>
  <p:tag name="KSO_WM_UNIT_DEC_AREA_ID" val="dda707c017a94886b5018d114e136b31"/>
  <p:tag name="KSO_WM_CHIP_FILLAREA_FILL_RULE" val="{&quot;fill_align&quot;:&quot;cm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9c8f2e49c0e34937a078bbfb669c53dd"/>
</p:tagLst>
</file>

<file path=ppt/tags/tag251.xml><?xml version="1.0" encoding="utf-8"?>
<p:tagLst xmlns:p="http://schemas.openxmlformats.org/presentationml/2006/main">
  <p:tag name="KSO_WM_UNIT_SUBTYPE" val="t"/>
  <p:tag name="KSO_WM_TEMPLATE_CATEGORY" val="chip"/>
  <p:tag name="KSO_WM_TEMPLATE_INDEX" val="20225929"/>
  <p:tag name="KSO_WM_UNIT_TYPE" val="i"/>
  <p:tag name="KSO_WM_UNIT_INDEX" val="1"/>
  <p:tag name="KSO_WM_UNIT_ID" val="chip20225929_4*i*1"/>
  <p:tag name="KSO_WM_BEAUTIFY_FLAG" val="#wm#"/>
  <p:tag name="KSO_WM_TAG_VERSION" val="1.0"/>
  <p:tag name="KSO_WM_CHIP_GROUPID" val="62f46031295c1bf6da721ff2"/>
  <p:tag name="KSO_WM_CHIP_XID" val="62f46108295c1bf6da722011"/>
  <p:tag name="KSO_WM_UNIT_DEC_AREA_ID" val="c4d54c4f730c40a8825657a46e4a1700"/>
  <p:tag name="KSO_WM_CHIP_FILLAREA_FILL_RULE" val="{&quot;fill_align&quot;:&quot;rt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1f790e37ab8e418ba1d136f223040fc7"/>
</p:tagLst>
</file>

<file path=ppt/tags/tag252.xml><?xml version="1.0" encoding="utf-8"?>
<p:tagLst xmlns:p="http://schemas.openxmlformats.org/presentationml/2006/main">
  <p:tag name="KSO_WM_UNIT_SUBTYPE" val="t"/>
  <p:tag name="KSO_WM_TEMPLATE_CATEGORY" val="chip"/>
  <p:tag name="KSO_WM_TEMPLATE_INDEX" val="20225929"/>
  <p:tag name="KSO_WM_UNIT_TYPE" val="i"/>
  <p:tag name="KSO_WM_UNIT_INDEX" val="1"/>
  <p:tag name="KSO_WM_UNIT_ID" val="chip20225929_5*i*1"/>
  <p:tag name="KSO_WM_BEAUTIFY_FLAG" val="#wm#"/>
  <p:tag name="KSO_WM_TAG_VERSION" val="1.0"/>
  <p:tag name="KSO_WM_CHIP_GROUPID" val="62f46031295c1bf6da721ff2"/>
  <p:tag name="KSO_WM_CHIP_XID" val="62f46108295c1bf6da722012"/>
  <p:tag name="KSO_WM_UNIT_DEC_AREA_ID" val="b3d0cf4cc9e14eafa455d451c8a9abd6"/>
  <p:tag name="KSO_WM_CHIP_FILLAREA_FILL_RULE" val="{&quot;fill_align&quot;:&quot;lb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28d2775873c04a6c8fe7d51b86aa9e20"/>
</p:tagLst>
</file>

<file path=ppt/tags/tag25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5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5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5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57.xml><?xml version="1.0" encoding="utf-8"?>
<p:tagLst xmlns:p="http://schemas.openxmlformats.org/presentationml/2006/main">
  <p:tag name="KSO_WM_UNIT_SUBTYPE" val="v"/>
  <p:tag name="KSO_WM_TEMPLATE_CATEGORY" val="chip"/>
  <p:tag name="KSO_WM_TEMPLATE_INDEX" val="20225929"/>
  <p:tag name="KSO_WM_UNIT_TYPE" val="i"/>
  <p:tag name="KSO_WM_UNIT_INDEX" val="1"/>
  <p:tag name="KSO_WM_UNIT_ID" val="chip20225929_11*i*1"/>
  <p:tag name="KSO_WM_BEAUTIFY_FLAG" val="#wm#"/>
  <p:tag name="KSO_WM_TAG_VERSION" val="1.0"/>
  <p:tag name="KSO_WM_CHIP_GROUPID" val="62f46031295c1bf6da721ff2"/>
  <p:tag name="KSO_WM_CHIP_XID" val="62f46108295c1bf6da72200c"/>
  <p:tag name="KSO_WM_UNIT_DEC_AREA_ID" val="14011a8e91cd4298a82e33b30d9d3142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a29e6443127e47e79054c6ed2e0a7187"/>
</p:tagLst>
</file>

<file path=ppt/tags/tag258.xml><?xml version="1.0" encoding="utf-8"?>
<p:tagLst xmlns:p="http://schemas.openxmlformats.org/presentationml/2006/main">
  <p:tag name="KSO_WM_UNIT_SUBTYPE" val="w"/>
  <p:tag name="KSO_WM_TEMPLATE_CATEGORY" val="chip"/>
  <p:tag name="KSO_WM_TEMPLATE_INDEX" val="20225929"/>
  <p:tag name="KSO_WM_UNIT_TYPE" val="i"/>
  <p:tag name="KSO_WM_UNIT_INDEX" val="1"/>
  <p:tag name="KSO_WM_UNIT_ID" val="chip20225929_12*i*1"/>
  <p:tag name="KSO_WM_BEAUTIFY_FLAG" val="#wm#"/>
  <p:tag name="KSO_WM_TAG_VERSION" val="1.0"/>
  <p:tag name="KSO_WM_CHIP_GROUPID" val="62f46031295c1bf6da721ff2"/>
  <p:tag name="KSO_WM_CHIP_XID" val="62f46108295c1bf6da72200a"/>
  <p:tag name="KSO_WM_UNIT_DEC_AREA_ID" val="12bcf50b896d47a2a0c0014856b3919c"/>
  <p:tag name="KSO_WM_CHIP_FILLAREA_FILL_RULE" val="{&quot;fill_align&quot;:&quot;lm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4e04555e7b224aa382665f746c1dafc8"/>
</p:tagLst>
</file>

<file path=ppt/tags/tag259.xml><?xml version="1.0" encoding="utf-8"?>
<p:tagLst xmlns:p="http://schemas.openxmlformats.org/presentationml/2006/main">
  <p:tag name="KSO_WM_UNIT_SUBTYPE" val="u"/>
  <p:tag name="KSO_WM_TEMPLATE_CATEGORY" val="chip"/>
  <p:tag name="KSO_WM_TEMPLATE_INDEX" val="20225929"/>
  <p:tag name="KSO_WM_UNIT_TYPE" val="i"/>
  <p:tag name="KSO_WM_UNIT_INDEX" val="1"/>
  <p:tag name="KSO_WM_UNIT_ID" val="chip20225929_13*i*1"/>
  <p:tag name="KSO_WM_BEAUTIFY_FLAG" val="#wm#"/>
  <p:tag name="KSO_WM_TAG_VERSION" val="1.0"/>
  <p:tag name="KSO_WM_CHIP_GROUPID" val="62f46031295c1bf6da721ff2"/>
  <p:tag name="KSO_WM_CHIP_XID" val="62f46108295c1bf6da72200b"/>
  <p:tag name="KSO_WM_UNIT_DEC_AREA_ID" val="4b82206308dc4dfca5091faeb5ad8dcb"/>
  <p:tag name="KSO_WM_CHIP_FILLAREA_FILL_RULE" val="{&quot;fill_align&quot;:&quot;rb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1903a07473ab4985a6ff4948c564b532"/>
</p:tagLst>
</file>

<file path=ppt/tags/tag26.xml><?xml version="1.0" encoding="utf-8"?>
<p:tagLst xmlns:p="http://schemas.openxmlformats.org/presentationml/2006/main">
  <p:tag name="KSO_WM_UNIT_SUBTYPE" val="u"/>
  <p:tag name="KSO_WM_TEMPLATE_CATEGORY" val="chip"/>
  <p:tag name="KSO_WM_TEMPLATE_INDEX" val="20225929"/>
  <p:tag name="KSO_WM_UNIT_TYPE" val="i"/>
  <p:tag name="KSO_WM_UNIT_INDEX" val="1"/>
  <p:tag name="KSO_WM_UNIT_ID" val="chip20225929_20*i*1"/>
  <p:tag name="KSO_WM_BEAUTIFY_FLAG" val="#wm#"/>
  <p:tag name="KSO_WM_TAG_VERSION" val="1.0"/>
  <p:tag name="KSO_WM_CHIP_GROUPID" val="62f46031295c1bf6da721ff2"/>
  <p:tag name="KSO_WM_CHIP_XID" val="62f46108295c1bf6da72200e"/>
  <p:tag name="KSO_WM_UNIT_DEC_AREA_ID" val="e2656fec0ba04caba967fc2cd0396645"/>
  <p:tag name="KSO_WM_CHIP_FILLAREA_FILL_RULE" val="{&quot;fill_align&quot;:&quot;rt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dbbb6b71fb934e8f9809289c4dc99f1d"/>
</p:tagLst>
</file>

<file path=ppt/tags/tag26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6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6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63.xml><?xml version="1.0" encoding="utf-8"?>
<p:tagLst xmlns:p="http://schemas.openxmlformats.org/presentationml/2006/main">
  <p:tag name="KSO_WM_UNIT_ISCONTENTSTITLE" val="0"/>
  <p:tag name="KSO_WM_UNIT_ISNUMDGMTITLE" val="0"/>
  <p:tag name="KSO_WM_UNIT_PRESET_TEXT" val="单击此处添加副标题"/>
  <p:tag name="KSO_WM_UNIT_NOCLEAR" val="0"/>
  <p:tag name="KSO_WM_UNIT_VALUE" val="21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225929_1*b*1"/>
  <p:tag name="KSO_WM_TEMPLATE_CATEGORY" val="custom"/>
  <p:tag name="KSO_WM_TEMPLATE_INDEX" val="20225929"/>
  <p:tag name="KSO_WM_UNIT_LAYERLEVEL" val="1"/>
  <p:tag name="KSO_WM_TAG_VERSION" val="1.0"/>
  <p:tag name="KSO_WM_BEAUTIFY_FLAG" val="#wm#"/>
  <p:tag name="KSO_WM_UNIT_DEFAULT_FONT" val="18;20;2"/>
  <p:tag name="KSO_WM_UNIT_BLOCK" val="0"/>
  <p:tag name="KSO_WM_UNIT_DEC_AREA_ID" val="7b192dcabe964d75914c11de950dc1a2"/>
  <p:tag name="KSO_WM_CHIP_GROUPID" val="619ddb6a56c5b5f57912a608"/>
  <p:tag name="KSO_WM_CHIP_XID" val="619ddb6a56c5b5f57912a605"/>
  <p:tag name="KSO_WM_CHIP_FILLAREA_FILL_RULE" val="{&quot;fill_align&quot;:&quot;lt&quot;,&quot;fill_mode&quot;:&quot;adaptive&quot;,&quot;sacle_strategy&quot;:&quot;smart&quot;}"/>
  <p:tag name="KSO_WM_ASSEMBLE_CHIP_INDEX" val="109970ad9efc47e8a70933f5142432b4"/>
  <p:tag name="KSO_WM_UNIT_TEXT_FILL_FORE_SCHEMECOLOR_INDEX_BRIGHTNESS" val="0.15"/>
  <p:tag name="KSO_WM_UNIT_TEXT_FILL_FORE_SCHEMECOLOR_INDEX" val="13"/>
  <p:tag name="KSO_WM_UNIT_TEXT_FILL_TYPE" val="1"/>
  <p:tag name="KSO_WM_TEMPLATE_ASSEMBLE_XID" val="6315698059d53ee3cde20f7a"/>
  <p:tag name="KSO_WM_TEMPLATE_ASSEMBLE_GROUPID" val="62f46031295c1bf6da721ff2"/>
</p:tagLst>
</file>

<file path=ppt/tags/tag264.xml><?xml version="1.0" encoding="utf-8"?>
<p:tagLst xmlns:p="http://schemas.openxmlformats.org/presentationml/2006/main">
  <p:tag name="KSO_WM_UNIT_SUBTYPE" val="a"/>
  <p:tag name="KSO_WM_UNIT_PRESET_TEXT" val="202X"/>
  <p:tag name="KSO_WM_UNIT_NOCLEAR" val="0"/>
  <p:tag name="KSO_WM_UNIT_VALUE" val="7"/>
  <p:tag name="KSO_WM_UNIT_HIGHLIGHT" val="0"/>
  <p:tag name="KSO_WM_UNIT_COMPATIBLE" val="0"/>
  <p:tag name="KSO_WM_UNIT_DIAGRAM_ISNUMVISUAL" val="0"/>
  <p:tag name="KSO_WM_UNIT_DIAGRAM_ISREFERUNIT" val="0"/>
  <p:tag name="KSO_WM_UNIT_TYPE" val="f"/>
  <p:tag name="KSO_WM_UNIT_INDEX" val="1"/>
  <p:tag name="KSO_WM_UNIT_ID" val="custom20225929_1*f*1"/>
  <p:tag name="KSO_WM_TEMPLATE_CATEGORY" val="custom"/>
  <p:tag name="KSO_WM_TEMPLATE_INDEX" val="20225929"/>
  <p:tag name="KSO_WM_UNIT_LAYERLEVEL" val="1"/>
  <p:tag name="KSO_WM_TAG_VERSION" val="1.0"/>
  <p:tag name="KSO_WM_BEAUTIFY_FLAG" val="#wm#"/>
  <p:tag name="KSO_WM_UNIT_DEFAULT_FONT" val="28;32;2"/>
  <p:tag name="KSO_WM_UNIT_BLOCK" val="0"/>
  <p:tag name="KSO_WM_UNIT_DEC_AREA_ID" val="e2277aaa19f3465794745b28de2435ac"/>
  <p:tag name="KSO_WM_CHIP_GROUPID" val="619ddb6a56c5b5f57912a608"/>
  <p:tag name="KSO_WM_CHIP_XID" val="619ddb6a56c5b5f57912a605"/>
  <p:tag name="KSO_WM_CHIP_FILLAREA_FILL_RULE" val="{&quot;fill_align&quot;:&quot;lt&quot;,&quot;fill_mode&quot;:&quot;adaptive&quot;,&quot;sacle_strategy&quot;:&quot;smart&quot;}"/>
  <p:tag name="KSO_WM_ASSEMBLE_CHIP_INDEX" val="109970ad9efc47e8a70933f5142432b4"/>
  <p:tag name="KSO_WM_UNIT_TEXT_FILL_FORE_SCHEMECOLOR_INDEX_BRIGHTNESS" val="0.15"/>
  <p:tag name="KSO_WM_UNIT_TEXT_FILL_FORE_SCHEMECOLOR_INDEX" val="13"/>
  <p:tag name="KSO_WM_UNIT_TEXT_FILL_TYPE" val="1"/>
  <p:tag name="KSO_WM_TEMPLATE_ASSEMBLE_XID" val="6315698059d53ee3cde20f7a"/>
  <p:tag name="KSO_WM_TEMPLATE_ASSEMBLE_GROUPID" val="62f46031295c1bf6da721ff2"/>
</p:tagLst>
</file>

<file path=ppt/tags/tag265.xml><?xml version="1.0" encoding="utf-8"?>
<p:tagLst xmlns:p="http://schemas.openxmlformats.org/presentationml/2006/main">
  <p:tag name="KSO_WM_UNIT_ISCONTENTSTITLE" val="0"/>
  <p:tag name="KSO_WM_UNIT_ISNUMDGMTITLE" val="0"/>
  <p:tag name="KSO_WM_UNIT_PRESET_TEXT" val="演讲完毕，感谢观看"/>
  <p:tag name="KSO_WM_UNIT_NOCLEAR" val="0"/>
  <p:tag name="KSO_WM_UNIT_VALUE" val="14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25929_1*a*1"/>
  <p:tag name="KSO_WM_TEMPLATE_CATEGORY" val="custom"/>
  <p:tag name="KSO_WM_TEMPLATE_INDEX" val="20225929"/>
  <p:tag name="KSO_WM_UNIT_LAYERLEVEL" val="1"/>
  <p:tag name="KSO_WM_TAG_VERSION" val="1.0"/>
  <p:tag name="KSO_WM_BEAUTIFY_FLAG" val="#wm#"/>
  <p:tag name="KSO_WM_UNIT_DEFAULT_FONT" val="54;60;2"/>
  <p:tag name="KSO_WM_UNIT_BLOCK" val="0"/>
  <p:tag name="KSO_WM_UNIT_DEC_AREA_ID" val="22c2ec44390b461589e76e6cc3ffcaf0"/>
  <p:tag name="KSO_WM_CHIP_GROUPID" val="619ddb6a56c5b5f57912a608"/>
  <p:tag name="KSO_WM_CHIP_XID" val="619ddb6a56c5b5f57912a605"/>
  <p:tag name="KSO_WM_CHIP_FILLAREA_FILL_RULE" val="{&quot;fill_align&quot;:&quot;lt&quot;,&quot;fill_mode&quot;:&quot;adaptive&quot;,&quot;sacle_strategy&quot;:&quot;smart&quot;}"/>
  <p:tag name="KSO_WM_ASSEMBLE_CHIP_INDEX" val="109970ad9efc47e8a70933f5142432b4"/>
  <p:tag name="KSO_WM_UNIT_TEXT_FILL_FORE_SCHEMECOLOR_INDEX_BRIGHTNESS" val="0.15"/>
  <p:tag name="KSO_WM_UNIT_TEXT_FILL_FORE_SCHEMECOLOR_INDEX" val="13"/>
  <p:tag name="KSO_WM_UNIT_TEXT_FILL_TYPE" val="1"/>
  <p:tag name="KSO_WM_TEMPLATE_ASSEMBLE_XID" val="6315698059d53ee3cde20f7a"/>
  <p:tag name="KSO_WM_TEMPLATE_ASSEMBLE_GROUPID" val="62f46031295c1bf6da721ff2"/>
</p:tagLst>
</file>

<file path=ppt/tags/tag266.xml><?xml version="1.0" encoding="utf-8"?>
<p:tagLst xmlns:p="http://schemas.openxmlformats.org/presentationml/2006/main">
  <p:tag name="KSO_WM_UNIT_SUBTYPE" val="v"/>
  <p:tag name="KSO_WM_TEMPLATE_CATEGORY" val="chip"/>
  <p:tag name="KSO_WM_TEMPLATE_INDEX" val="20225929"/>
  <p:tag name="KSO_WM_UNIT_TYPE" val="i"/>
  <p:tag name="KSO_WM_UNIT_INDEX" val="1"/>
  <p:tag name="KSO_WM_UNIT_ID" val="chip20225929_2*i*1"/>
  <p:tag name="KSO_WM_BEAUTIFY_FLAG" val="#wm#"/>
  <p:tag name="KSO_WM_TAG_VERSION" val="1.0"/>
  <p:tag name="KSO_WM_CHIP_GROUPID" val="62f46031295c1bf6da721ff2"/>
  <p:tag name="KSO_WM_CHIP_XID" val="62f46108295c1bf6da722013"/>
  <p:tag name="KSO_WM_UNIT_DEC_AREA_ID" val="abfb06c8c8d74a2a9143d3871d5531d6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48c9a0d9900d4346abf75fc6501067ad"/>
  <p:tag name="KSO_WM_SLIDE_BACKGROUND_TYPE" val="general"/>
</p:tagLst>
</file>

<file path=ppt/tags/tag267.xml><?xml version="1.0" encoding="utf-8"?>
<p:tagLst xmlns:p="http://schemas.openxmlformats.org/presentationml/2006/main">
  <p:tag name="KSO_WM_UNIT_SUBTYPE" val="v"/>
  <p:tag name="KSO_WM_TEMPLATE_CATEGORY" val="chip"/>
  <p:tag name="KSO_WM_TEMPLATE_INDEX" val="20225929"/>
  <p:tag name="KSO_WM_UNIT_TYPE" val="i"/>
  <p:tag name="KSO_WM_UNIT_INDEX" val="1"/>
  <p:tag name="KSO_WM_UNIT_ID" val="chip20225929_3*i*1"/>
  <p:tag name="KSO_WM_BEAUTIFY_FLAG" val="#wm#"/>
  <p:tag name="KSO_WM_TAG_VERSION" val="1.0"/>
  <p:tag name="KSO_WM_CHIP_GROUPID" val="62f46031295c1bf6da721ff2"/>
  <p:tag name="KSO_WM_CHIP_XID" val="62f46108295c1bf6da722014"/>
  <p:tag name="KSO_WM_UNIT_DEC_AREA_ID" val="dda707c017a94886b5018d114e136b31"/>
  <p:tag name="KSO_WM_CHIP_FILLAREA_FILL_RULE" val="{&quot;fill_align&quot;:&quot;cm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9c8f2e49c0e34937a078bbfb669c53dd"/>
  <p:tag name="KSO_WM_SLIDE_BACKGROUND_TYPE" val="general"/>
</p:tagLst>
</file>

<file path=ppt/tags/tag268.xml><?xml version="1.0" encoding="utf-8"?>
<p:tagLst xmlns:p="http://schemas.openxmlformats.org/presentationml/2006/main">
  <p:tag name="KSO_WM_UNIT_SUBTYPE" val="t"/>
  <p:tag name="KSO_WM_TEMPLATE_CATEGORY" val="chip"/>
  <p:tag name="KSO_WM_TEMPLATE_INDEX" val="20225929"/>
  <p:tag name="KSO_WM_UNIT_TYPE" val="i"/>
  <p:tag name="KSO_WM_UNIT_INDEX" val="1"/>
  <p:tag name="KSO_WM_UNIT_ID" val="chip20225929_4*i*1"/>
  <p:tag name="KSO_WM_BEAUTIFY_FLAG" val="#wm#"/>
  <p:tag name="KSO_WM_TAG_VERSION" val="1.0"/>
  <p:tag name="KSO_WM_CHIP_GROUPID" val="62f46031295c1bf6da721ff2"/>
  <p:tag name="KSO_WM_CHIP_XID" val="62f46108295c1bf6da722011"/>
  <p:tag name="KSO_WM_UNIT_DEC_AREA_ID" val="c4d54c4f730c40a8825657a46e4a1700"/>
  <p:tag name="KSO_WM_CHIP_FILLAREA_FILL_RULE" val="{&quot;fill_align&quot;:&quot;rt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1f790e37ab8e418ba1d136f223040fc7"/>
  <p:tag name="KSO_WM_SLIDE_BACKGROUND_TYPE" val="general"/>
</p:tagLst>
</file>

<file path=ppt/tags/tag269.xml><?xml version="1.0" encoding="utf-8"?>
<p:tagLst xmlns:p="http://schemas.openxmlformats.org/presentationml/2006/main">
  <p:tag name="KSO_WM_UNIT_SUBTYPE" val="t"/>
  <p:tag name="KSO_WM_TEMPLATE_CATEGORY" val="chip"/>
  <p:tag name="KSO_WM_TEMPLATE_INDEX" val="20225929"/>
  <p:tag name="KSO_WM_UNIT_TYPE" val="i"/>
  <p:tag name="KSO_WM_UNIT_INDEX" val="1"/>
  <p:tag name="KSO_WM_UNIT_ID" val="chip20225929_5*i*1"/>
  <p:tag name="KSO_WM_BEAUTIFY_FLAG" val="#wm#"/>
  <p:tag name="KSO_WM_TAG_VERSION" val="1.0"/>
  <p:tag name="KSO_WM_CHIP_GROUPID" val="62f46031295c1bf6da721ff2"/>
  <p:tag name="KSO_WM_CHIP_XID" val="62f46108295c1bf6da722012"/>
  <p:tag name="KSO_WM_UNIT_DEC_AREA_ID" val="b3d0cf4cc9e14eafa455d451c8a9abd6"/>
  <p:tag name="KSO_WM_CHIP_FILLAREA_FILL_RULE" val="{&quot;fill_align&quot;:&quot;lb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28d2775873c04a6c8fe7d51b86aa9e20"/>
  <p:tag name="KSO_WM_SLIDE_BACKGROUND_TYPE" val="general"/>
</p:tagLst>
</file>

<file path=ppt/tags/tag27.xml><?xml version="1.0" encoding="utf-8"?>
<p:tagLst xmlns:p="http://schemas.openxmlformats.org/presentationml/2006/main">
  <p:tag name="KSO_WM_UNIT_SUBTYPE" val="u"/>
  <p:tag name="KSO_WM_TEMPLATE_CATEGORY" val="chip"/>
  <p:tag name="KSO_WM_TEMPLATE_INDEX" val="20225929"/>
  <p:tag name="KSO_WM_UNIT_TYPE" val="i"/>
  <p:tag name="KSO_WM_UNIT_INDEX" val="1"/>
  <p:tag name="KSO_WM_UNIT_ID" val="chip20225929_22*i*1"/>
  <p:tag name="KSO_WM_BEAUTIFY_FLAG" val="#wm#"/>
  <p:tag name="KSO_WM_TAG_VERSION" val="1.0"/>
  <p:tag name="KSO_WM_CHIP_GROUPID" val="62f46031295c1bf6da721ff2"/>
  <p:tag name="KSO_WM_CHIP_XID" val="62f46108295c1bf6da72200f"/>
  <p:tag name="KSO_WM_UNIT_DEC_AREA_ID" val="21da17a33900464c8964b513d0b14963"/>
  <p:tag name="KSO_WM_CHIP_FILLAREA_FILL_RULE" val="{&quot;fill_align&quot;:&quot;lb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710209f6992d455c88da6c2faceea054"/>
</p:tagLst>
</file>

<file path=ppt/tags/tag270.xml><?xml version="1.0" encoding="utf-8"?>
<p:tagLst xmlns:p="http://schemas.openxmlformats.org/presentationml/2006/main">
  <p:tag name="KSO_WM_SLIDE_BACKGROUND_TYPE" val="general"/>
  <p:tag name="KSO_WM_UNIT_TEXT_FILL_FORE_SCHEMECOLOR_INDEX_BRIGHTNESS" val="0"/>
  <p:tag name="KSO_WM_UNIT_TEXT_FILL_FORE_SCHEMECOLOR_INDEX" val="13"/>
  <p:tag name="KSO_WM_UNIT_TEXT_FILL_TYPE" val="1"/>
</p:tagLst>
</file>

<file path=ppt/tags/tag271.xml><?xml version="1.0" encoding="utf-8"?>
<p:tagLst xmlns:p="http://schemas.openxmlformats.org/presentationml/2006/main">
  <p:tag name="KSO_WM_SLIDE_BACKGROUND_TYPE" val="general"/>
  <p:tag name="KSO_WM_UNIT_TEXT_FILL_FORE_SCHEMECOLOR_INDEX_BRIGHTNESS" val="0"/>
  <p:tag name="KSO_WM_UNIT_TEXT_FILL_FORE_SCHEMECOLOR_INDEX" val="13"/>
  <p:tag name="KSO_WM_UNIT_TEXT_FILL_TYPE" val="1"/>
</p:tagLst>
</file>

<file path=ppt/tags/tag272.xml><?xml version="1.0" encoding="utf-8"?>
<p:tagLst xmlns:p="http://schemas.openxmlformats.org/presentationml/2006/main">
  <p:tag name="KSO_WM_SLIDE_BACKGROUND_TYPE" val="general"/>
  <p:tag name="KSO_WM_UNIT_TEXT_FILL_FORE_SCHEMECOLOR_INDEX_BRIGHTNESS" val="0"/>
  <p:tag name="KSO_WM_UNIT_TEXT_FILL_FORE_SCHEMECOLOR_INDEX" val="13"/>
  <p:tag name="KSO_WM_UNIT_TEXT_FILL_TYPE" val="1"/>
</p:tagLst>
</file>

<file path=ppt/tags/tag273.xml><?xml version="1.0" encoding="utf-8"?>
<p:tagLst xmlns:p="http://schemas.openxmlformats.org/presentationml/2006/main">
  <p:tag name="KSO_WM_SLIDE_BACKGROUND_TYPE" val="general"/>
  <p:tag name="KSO_WM_UNIT_TEXT_FILL_FORE_SCHEMECOLOR_INDEX_BRIGHTNESS" val="0"/>
  <p:tag name="KSO_WM_UNIT_TEXT_FILL_FORE_SCHEMECOLOR_INDEX" val="13"/>
  <p:tag name="KSO_WM_UNIT_TEXT_FILL_TYPE" val="1"/>
</p:tagLst>
</file>

<file path=ppt/tags/tag274.xml><?xml version="1.0" encoding="utf-8"?>
<p:tagLst xmlns:p="http://schemas.openxmlformats.org/presentationml/2006/main">
  <p:tag name="KSO_WM_UNIT_SUBTYPE" val="v"/>
  <p:tag name="KSO_WM_TEMPLATE_CATEGORY" val="chip"/>
  <p:tag name="KSO_WM_TEMPLATE_INDEX" val="20225929"/>
  <p:tag name="KSO_WM_UNIT_TYPE" val="i"/>
  <p:tag name="KSO_WM_UNIT_INDEX" val="1"/>
  <p:tag name="KSO_WM_UNIT_ID" val="chip20225929_2*i*1"/>
  <p:tag name="KSO_WM_BEAUTIFY_FLAG" val="#wm#"/>
  <p:tag name="KSO_WM_TAG_VERSION" val="1.0"/>
  <p:tag name="KSO_WM_CHIP_GROUPID" val="62f46031295c1bf6da721ff2"/>
  <p:tag name="KSO_WM_CHIP_XID" val="62f46108295c1bf6da722013"/>
  <p:tag name="KSO_WM_UNIT_DEC_AREA_ID" val="31ea98a32154477cabe4b065869e4d01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b60d6894f91b45118bb986f34ad4b5b3"/>
  <p:tag name="KSO_WM_SLIDE_BACKGROUND_TYPE" val="frame"/>
</p:tagLst>
</file>

<file path=ppt/tags/tag275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bg20221741_2*i*1"/>
  <p:tag name="KSO_WM_UNIT_LAYERLEVEL" val="1"/>
  <p:tag name="KSO_WM_TAG_VERSION" val="1.0"/>
  <p:tag name="KSO_WM_BEAUTIFY_FLAG" val="#wm#"/>
  <p:tag name="KSO_WM_UNIT_BK_DARK_LIGHT" val="2"/>
  <p:tag name="KSO_WM_UNIT_SUBTYPE" val="h"/>
  <p:tag name="KSO_WM_UNIT_TYPE" val="i"/>
  <p:tag name="KSO_WM_UNIT_INDEX" val="1"/>
  <p:tag name="KSO_WM_TEMPLATE_CATEGORY" val="bg"/>
  <p:tag name="KSO_WM_TEMPLATE_INDEX" val="20221741"/>
  <p:tag name="KSO_WM_UNIT_FILL_FORE_SCHEMECOLOR_INDEX_BRIGHTNESS" val="0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CHIP_GROUPID" val="6204bd1f97788eba87d90828"/>
  <p:tag name="KSO_WM_CHIP_XID" val="627b2927a0f60d12b19e6b67"/>
</p:tagLst>
</file>

<file path=ppt/tags/tag276.xml><?xml version="1.0" encoding="utf-8"?>
<p:tagLst xmlns:p="http://schemas.openxmlformats.org/presentationml/2006/main">
  <p:tag name="KSO_WM_UNIT_SUBTYPE" val="t"/>
  <p:tag name="KSO_WM_TEMPLATE_CATEGORY" val="chip"/>
  <p:tag name="KSO_WM_TEMPLATE_INDEX" val="20225929"/>
  <p:tag name="KSO_WM_UNIT_TYPE" val="i"/>
  <p:tag name="KSO_WM_UNIT_INDEX" val="1"/>
  <p:tag name="KSO_WM_UNIT_ID" val="chip20225929_4*i*1"/>
  <p:tag name="KSO_WM_BEAUTIFY_FLAG" val="#wm#"/>
  <p:tag name="KSO_WM_TAG_VERSION" val="1.0"/>
  <p:tag name="KSO_WM_CHIP_GROUPID" val="62f46031295c1bf6da721ff2"/>
  <p:tag name="KSO_WM_CHIP_XID" val="62f46108295c1bf6da722011"/>
  <p:tag name="KSO_WM_UNIT_DEC_AREA_ID" val="cf5264c7e68a44f1a15747dbcd38d520"/>
  <p:tag name="KSO_WM_CHIP_FILLAREA_FILL_RULE" val="{&quot;fill_align&quot;:&quot;rt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93e2d5b1ab174510a5d323fd6913ff07"/>
  <p:tag name="KSO_WM_SLIDE_BACKGROUND_TYPE" val="frame"/>
</p:tagLst>
</file>

<file path=ppt/tags/tag277.xml><?xml version="1.0" encoding="utf-8"?>
<p:tagLst xmlns:p="http://schemas.openxmlformats.org/presentationml/2006/main">
  <p:tag name="KSO_WM_UNIT_SUBTYPE" val="t"/>
  <p:tag name="KSO_WM_TEMPLATE_CATEGORY" val="chip"/>
  <p:tag name="KSO_WM_TEMPLATE_INDEX" val="20225929"/>
  <p:tag name="KSO_WM_UNIT_TYPE" val="i"/>
  <p:tag name="KSO_WM_UNIT_INDEX" val="1"/>
  <p:tag name="KSO_WM_UNIT_ID" val="chip20225929_5*i*1"/>
  <p:tag name="KSO_WM_BEAUTIFY_FLAG" val="#wm#"/>
  <p:tag name="KSO_WM_TAG_VERSION" val="1.0"/>
  <p:tag name="KSO_WM_CHIP_GROUPID" val="62f46031295c1bf6da721ff2"/>
  <p:tag name="KSO_WM_CHIP_XID" val="62f46108295c1bf6da722012"/>
  <p:tag name="KSO_WM_UNIT_DEC_AREA_ID" val="9e6189f3e8cc41ada10393c8fda849c1"/>
  <p:tag name="KSO_WM_CHIP_FILLAREA_FILL_RULE" val="{&quot;fill_align&quot;:&quot;lb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0c8af0cc4ec944f59543c9d793c5bebb"/>
  <p:tag name="KSO_WM_SLIDE_BACKGROUND_TYPE" val="frame"/>
</p:tagLst>
</file>

<file path=ppt/tags/tag278.xml><?xml version="1.0" encoding="utf-8"?>
<p:tagLst xmlns:p="http://schemas.openxmlformats.org/presentationml/2006/main">
  <p:tag name="KSO_WM_SLIDE_BACKGROUND_TYPE" val="frame"/>
  <p:tag name="KSO_WM_UNIT_TEXT_FILL_FORE_SCHEMECOLOR_INDEX_BRIGHTNESS" val="0"/>
  <p:tag name="KSO_WM_UNIT_TEXT_FILL_FORE_SCHEMECOLOR_INDEX" val="13"/>
  <p:tag name="KSO_WM_UNIT_TEXT_FILL_TYPE" val="1"/>
</p:tagLst>
</file>

<file path=ppt/tags/tag279.xml><?xml version="1.0" encoding="utf-8"?>
<p:tagLst xmlns:p="http://schemas.openxmlformats.org/presentationml/2006/main">
  <p:tag name="KSO_WM_SLIDE_BACKGROUND_TYPE" val="frame"/>
  <p:tag name="KSO_WM_UNIT_TEXT_FILL_FORE_SCHEMECOLOR_INDEX_BRIGHTNESS" val="0"/>
  <p:tag name="KSO_WM_UNIT_TEXT_FILL_FORE_SCHEMECOLOR_INDEX" val="13"/>
  <p:tag name="KSO_WM_UNIT_TEXT_FILL_TYPE" val="1"/>
</p:tagLst>
</file>

<file path=ppt/tags/tag2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80.xml><?xml version="1.0" encoding="utf-8"?>
<p:tagLst xmlns:p="http://schemas.openxmlformats.org/presentationml/2006/main">
  <p:tag name="KSO_WM_SLIDE_BACKGROUND_TYPE" val="frame"/>
  <p:tag name="KSO_WM_UNIT_TEXT_FILL_FORE_SCHEMECOLOR_INDEX_BRIGHTNESS" val="0"/>
  <p:tag name="KSO_WM_UNIT_TEXT_FILL_FORE_SCHEMECOLOR_INDEX" val="13"/>
  <p:tag name="KSO_WM_UNIT_TEXT_FILL_TYPE" val="1"/>
</p:tagLst>
</file>

<file path=ppt/tags/tag281.xml><?xml version="1.0" encoding="utf-8"?>
<p:tagLst xmlns:p="http://schemas.openxmlformats.org/presentationml/2006/main">
  <p:tag name="KSO_WM_SLIDE_BACKGROUND_TYPE" val="frame"/>
  <p:tag name="KSO_WM_UNIT_TEXT_FILL_FORE_SCHEMECOLOR_INDEX_BRIGHTNESS" val="0"/>
  <p:tag name="KSO_WM_UNIT_TEXT_FILL_FORE_SCHEMECOLOR_INDEX" val="13"/>
  <p:tag name="KSO_WM_UNIT_TEXT_FILL_TYPE" val="1"/>
</p:tagLst>
</file>

<file path=ppt/tags/tag282.xml><?xml version="1.0" encoding="utf-8"?>
<p:tagLst xmlns:p="http://schemas.openxmlformats.org/presentationml/2006/main">
  <p:tag name="KSO_WM_SLIDE_BACKGROUND_TYPE" val="frame"/>
  <p:tag name="KSO_WM_UNIT_TEXT_FILL_FORE_SCHEMECOLOR_INDEX_BRIGHTNESS" val="0"/>
  <p:tag name="KSO_WM_UNIT_TEXT_FILL_FORE_SCHEMECOLOR_INDEX" val="13"/>
  <p:tag name="KSO_WM_UNIT_TEXT_FILL_TYPE" val="1"/>
</p:tagLst>
</file>

<file path=ppt/tags/tag283.xml><?xml version="1.0" encoding="utf-8"?>
<p:tagLst xmlns:p="http://schemas.openxmlformats.org/presentationml/2006/main">
  <p:tag name="KSO_WM_UNIT_SUBTYPE" val="v"/>
  <p:tag name="KSO_WM_TEMPLATE_CATEGORY" val="chip"/>
  <p:tag name="KSO_WM_TEMPLATE_INDEX" val="20225929"/>
  <p:tag name="KSO_WM_UNIT_TYPE" val="i"/>
  <p:tag name="KSO_WM_UNIT_INDEX" val="1"/>
  <p:tag name="KSO_WM_UNIT_ID" val="chip20225929_2*i*1"/>
  <p:tag name="KSO_WM_BEAUTIFY_FLAG" val="#wm#"/>
  <p:tag name="KSO_WM_TAG_VERSION" val="1.0"/>
  <p:tag name="KSO_WM_CHIP_GROUPID" val="62f46031295c1bf6da721ff2"/>
  <p:tag name="KSO_WM_CHIP_XID" val="62f46108295c1bf6da722013"/>
  <p:tag name="KSO_WM_UNIT_DEC_AREA_ID" val="d41f0c8cabb64126b3d3a1a8f17cef9c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d84ce0b121b4450fb181c2aa99d7af87"/>
  <p:tag name="KSO_WM_SLIDE_BACKGROUND_TYPE" val="leftRight"/>
</p:tagLst>
</file>

<file path=ppt/tags/tag284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bg20221741_3*i*1"/>
  <p:tag name="KSO_WM_UNIT_LAYERLEVEL" val="1"/>
  <p:tag name="KSO_WM_TAG_VERSION" val="1.0"/>
  <p:tag name="KSO_WM_BEAUTIFY_FLAG" val="#wm#"/>
  <p:tag name="KSO_WM_UNIT_SUBTYPE" val="h"/>
  <p:tag name="KSO_WM_UNIT_TYPE" val="i"/>
  <p:tag name="KSO_WM_UNIT_INDEX" val="1"/>
  <p:tag name="KSO_WM_UNIT_BK_DARK_LIGHT" val="2"/>
  <p:tag name="KSO_WM_TEMPLATE_CATEGORY" val="bg"/>
  <p:tag name="KSO_WM_TEMPLATE_INDEX" val="20221741"/>
  <p:tag name="KSO_WM_UNIT_FILL_FORE_SCHEMECOLOR_INDEX_BRIGHTNESS" val="0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CHIP_GROUPID" val="6204bd1f97788eba87d90828"/>
  <p:tag name="KSO_WM_CHIP_XID" val="627b2927a0f60d12b19e6b68"/>
</p:tagLst>
</file>

<file path=ppt/tags/tag285.xml><?xml version="1.0" encoding="utf-8"?>
<p:tagLst xmlns:p="http://schemas.openxmlformats.org/presentationml/2006/main">
  <p:tag name="KSO_WM_UNIT_SUBTYPE" val="t"/>
  <p:tag name="KSO_WM_TEMPLATE_CATEGORY" val="chip"/>
  <p:tag name="KSO_WM_TEMPLATE_INDEX" val="20225929"/>
  <p:tag name="KSO_WM_UNIT_TYPE" val="i"/>
  <p:tag name="KSO_WM_UNIT_INDEX" val="1"/>
  <p:tag name="KSO_WM_UNIT_ID" val="chip20225929_4*i*1"/>
  <p:tag name="KSO_WM_BEAUTIFY_FLAG" val="#wm#"/>
  <p:tag name="KSO_WM_TAG_VERSION" val="1.0"/>
  <p:tag name="KSO_WM_CHIP_GROUPID" val="62f46031295c1bf6da721ff2"/>
  <p:tag name="KSO_WM_CHIP_XID" val="62f46108295c1bf6da722011"/>
  <p:tag name="KSO_WM_UNIT_DEC_AREA_ID" val="7f99a42d7be74a94915ab725086778af"/>
  <p:tag name="KSO_WM_CHIP_FILLAREA_FILL_RULE" val="{&quot;fill_align&quot;:&quot;rt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d5af85f1680e4b98a1b9d47f7e6b6dd7"/>
  <p:tag name="KSO_WM_SLIDE_BACKGROUND_TYPE" val="leftRight"/>
</p:tagLst>
</file>

<file path=ppt/tags/tag286.xml><?xml version="1.0" encoding="utf-8"?>
<p:tagLst xmlns:p="http://schemas.openxmlformats.org/presentationml/2006/main">
  <p:tag name="KSO_WM_SLIDE_BACKGROUND_TYPE" val="leftRight"/>
  <p:tag name="KSO_WM_UNIT_TEXT_FILL_FORE_SCHEMECOLOR_INDEX_BRIGHTNESS" val="0"/>
  <p:tag name="KSO_WM_UNIT_TEXT_FILL_FORE_SCHEMECOLOR_INDEX" val="13"/>
  <p:tag name="KSO_WM_UNIT_TEXT_FILL_TYPE" val="1"/>
</p:tagLst>
</file>

<file path=ppt/tags/tag287.xml><?xml version="1.0" encoding="utf-8"?>
<p:tagLst xmlns:p="http://schemas.openxmlformats.org/presentationml/2006/main">
  <p:tag name="KSO_WM_SLIDE_BACKGROUND_TYPE" val="leftRight"/>
  <p:tag name="KSO_WM_UNIT_TEXT_FILL_FORE_SCHEMECOLOR_INDEX_BRIGHTNESS" val="0"/>
  <p:tag name="KSO_WM_UNIT_TEXT_FILL_FORE_SCHEMECOLOR_INDEX" val="13"/>
  <p:tag name="KSO_WM_UNIT_TEXT_FILL_TYPE" val="1"/>
</p:tagLst>
</file>

<file path=ppt/tags/tag288.xml><?xml version="1.0" encoding="utf-8"?>
<p:tagLst xmlns:p="http://schemas.openxmlformats.org/presentationml/2006/main">
  <p:tag name="KSO_WM_SLIDE_BACKGROUND_TYPE" val="leftRight"/>
  <p:tag name="KSO_WM_UNIT_TEXT_FILL_FORE_SCHEMECOLOR_INDEX_BRIGHTNESS" val="0"/>
  <p:tag name="KSO_WM_UNIT_TEXT_FILL_FORE_SCHEMECOLOR_INDEX" val="13"/>
  <p:tag name="KSO_WM_UNIT_TEXT_FILL_TYPE" val="1"/>
</p:tagLst>
</file>

<file path=ppt/tags/tag289.xml><?xml version="1.0" encoding="utf-8"?>
<p:tagLst xmlns:p="http://schemas.openxmlformats.org/presentationml/2006/main">
  <p:tag name="KSO_WM_SLIDE_BACKGROUND_TYPE" val="leftRight"/>
  <p:tag name="KSO_WM_UNIT_TEXT_FILL_FORE_SCHEMECOLOR_INDEX_BRIGHTNESS" val="0"/>
  <p:tag name="KSO_WM_UNIT_TEXT_FILL_FORE_SCHEMECOLOR_INDEX" val="13"/>
  <p:tag name="KSO_WM_UNIT_TEXT_FILL_TYPE" val="1"/>
</p:tagLst>
</file>

<file path=ppt/tags/tag2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90.xml><?xml version="1.0" encoding="utf-8"?>
<p:tagLst xmlns:p="http://schemas.openxmlformats.org/presentationml/2006/main">
  <p:tag name="KSO_WM_SLIDE_BACKGROUND_TYPE" val="leftRight"/>
  <p:tag name="KSO_WM_UNIT_TEXT_FILL_FORE_SCHEMECOLOR_INDEX_BRIGHTNESS" val="0"/>
  <p:tag name="KSO_WM_UNIT_TEXT_FILL_FORE_SCHEMECOLOR_INDEX" val="13"/>
  <p:tag name="KSO_WM_UNIT_TEXT_FILL_TYPE" val="1"/>
</p:tagLst>
</file>

<file path=ppt/tags/tag291.xml><?xml version="1.0" encoding="utf-8"?>
<p:tagLst xmlns:p="http://schemas.openxmlformats.org/presentationml/2006/main">
  <p:tag name="KSO_WM_SLIDE_BACKGROUND_TYPE" val="leftRight"/>
  <p:tag name="KSO_WM_UNIT_TEXT_FILL_FORE_SCHEMECOLOR_INDEX_BRIGHTNESS" val="0"/>
  <p:tag name="KSO_WM_UNIT_TEXT_FILL_FORE_SCHEMECOLOR_INDEX" val="13"/>
  <p:tag name="KSO_WM_UNIT_TEXT_FILL_TYPE" val="1"/>
</p:tagLst>
</file>

<file path=ppt/tags/tag292.xml><?xml version="1.0" encoding="utf-8"?>
<p:tagLst xmlns:p="http://schemas.openxmlformats.org/presentationml/2006/main">
  <p:tag name="KSO_WM_UNIT_SUBTYPE" val="v"/>
  <p:tag name="KSO_WM_TEMPLATE_CATEGORY" val="chip"/>
  <p:tag name="KSO_WM_TEMPLATE_INDEX" val="20225929"/>
  <p:tag name="KSO_WM_UNIT_TYPE" val="i"/>
  <p:tag name="KSO_WM_UNIT_INDEX" val="1"/>
  <p:tag name="KSO_WM_UNIT_ID" val="chip20225929_2*i*1"/>
  <p:tag name="KSO_WM_BEAUTIFY_FLAG" val="#wm#"/>
  <p:tag name="KSO_WM_TAG_VERSION" val="1.0"/>
  <p:tag name="KSO_WM_CHIP_GROUPID" val="62f46031295c1bf6da721ff2"/>
  <p:tag name="KSO_WM_CHIP_XID" val="62f46108295c1bf6da722013"/>
  <p:tag name="KSO_WM_UNIT_DEC_AREA_ID" val="34a103d1df064117a32882613b8af71e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4fe9f3b65a94494a986d74c3887a9c68"/>
  <p:tag name="KSO_WM_SLIDE_BACKGROUND_TYPE" val="topBottom"/>
</p:tagLst>
</file>

<file path=ppt/tags/tag293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bg20221741_4*i*1"/>
  <p:tag name="KSO_WM_UNIT_LAYERLEVEL" val="1"/>
  <p:tag name="KSO_WM_TAG_VERSION" val="1.0"/>
  <p:tag name="KSO_WM_BEAUTIFY_FLAG" val="#wm#"/>
  <p:tag name="KSO_WM_UNIT_SUBTYPE" val="h"/>
  <p:tag name="KSO_WM_UNIT_TYPE" val="i"/>
  <p:tag name="KSO_WM_UNIT_INDEX" val="1"/>
  <p:tag name="KSO_WM_UNIT_BK_DARK_LIGHT" val="2"/>
  <p:tag name="KSO_WM_TEMPLATE_CATEGORY" val="bg"/>
  <p:tag name="KSO_WM_TEMPLATE_INDEX" val="20221741"/>
  <p:tag name="KSO_WM_UNIT_FILL_FORE_SCHEMECOLOR_INDEX_BRIGHTNESS" val="0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CHIP_GROUPID" val="6204bd1f97788eba87d90828"/>
  <p:tag name="KSO_WM_CHIP_XID" val="627b2927a0f60d12b19e6b69"/>
</p:tagLst>
</file>

<file path=ppt/tags/tag294.xml><?xml version="1.0" encoding="utf-8"?>
<p:tagLst xmlns:p="http://schemas.openxmlformats.org/presentationml/2006/main">
  <p:tag name="KSO_WM_UNIT_SUBTYPE" val="t"/>
  <p:tag name="KSO_WM_TEMPLATE_CATEGORY" val="chip"/>
  <p:tag name="KSO_WM_TEMPLATE_INDEX" val="20225929"/>
  <p:tag name="KSO_WM_UNIT_TYPE" val="i"/>
  <p:tag name="KSO_WM_UNIT_INDEX" val="1"/>
  <p:tag name="KSO_WM_UNIT_ID" val="chip20225929_5*i*1"/>
  <p:tag name="KSO_WM_BEAUTIFY_FLAG" val="#wm#"/>
  <p:tag name="KSO_WM_TAG_VERSION" val="1.0"/>
  <p:tag name="KSO_WM_CHIP_GROUPID" val="62f46031295c1bf6da721ff2"/>
  <p:tag name="KSO_WM_CHIP_XID" val="62f46108295c1bf6da722012"/>
  <p:tag name="KSO_WM_UNIT_DEC_AREA_ID" val="f3c9e7a4726c4e2d9c35281656f1f700"/>
  <p:tag name="KSO_WM_CHIP_FILLAREA_FILL_RULE" val="{&quot;fill_align&quot;:&quot;lb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36a422bc92544ca884b51d573eabf9ee"/>
  <p:tag name="KSO_WM_SLIDE_BACKGROUND_TYPE" val="topBottom"/>
</p:tagLst>
</file>

<file path=ppt/tags/tag295.xml><?xml version="1.0" encoding="utf-8"?>
<p:tagLst xmlns:p="http://schemas.openxmlformats.org/presentationml/2006/main">
  <p:tag name="KSO_WM_SLIDE_BACKGROUND_TYPE" val="topBottom"/>
  <p:tag name="KSO_WM_UNIT_TEXT_FILL_FORE_SCHEMECOLOR_INDEX_BRIGHTNESS" val="0"/>
  <p:tag name="KSO_WM_UNIT_TEXT_FILL_FORE_SCHEMECOLOR_INDEX" val="13"/>
  <p:tag name="KSO_WM_UNIT_TEXT_FILL_TYPE" val="1"/>
</p:tagLst>
</file>

<file path=ppt/tags/tag296.xml><?xml version="1.0" encoding="utf-8"?>
<p:tagLst xmlns:p="http://schemas.openxmlformats.org/presentationml/2006/main">
  <p:tag name="KSO_WM_SLIDE_BACKGROUND_TYPE" val="topBottom"/>
  <p:tag name="KSO_WM_UNIT_TEXT_FILL_FORE_SCHEMECOLOR_INDEX_BRIGHTNESS" val="0"/>
  <p:tag name="KSO_WM_UNIT_TEXT_FILL_FORE_SCHEMECOLOR_INDEX" val="13"/>
  <p:tag name="KSO_WM_UNIT_TEXT_FILL_TYPE" val="1"/>
</p:tagLst>
</file>

<file path=ppt/tags/tag297.xml><?xml version="1.0" encoding="utf-8"?>
<p:tagLst xmlns:p="http://schemas.openxmlformats.org/presentationml/2006/main">
  <p:tag name="KSO_WM_SLIDE_BACKGROUND_TYPE" val="topBottom"/>
  <p:tag name="KSO_WM_UNIT_TEXT_FILL_FORE_SCHEMECOLOR_INDEX_BRIGHTNESS" val="0"/>
  <p:tag name="KSO_WM_UNIT_TEXT_FILL_FORE_SCHEMECOLOR_INDEX" val="13"/>
  <p:tag name="KSO_WM_UNIT_TEXT_FILL_TYPE" val="1"/>
</p:tagLst>
</file>

<file path=ppt/tags/tag298.xml><?xml version="1.0" encoding="utf-8"?>
<p:tagLst xmlns:p="http://schemas.openxmlformats.org/presentationml/2006/main">
  <p:tag name="KSO_WM_SLIDE_BACKGROUND_TYPE" val="topBottom"/>
  <p:tag name="KSO_WM_UNIT_TEXT_FILL_FORE_SCHEMECOLOR_INDEX_BRIGHTNESS" val="0"/>
  <p:tag name="KSO_WM_UNIT_TEXT_FILL_FORE_SCHEMECOLOR_INDEX" val="13"/>
  <p:tag name="KSO_WM_UNIT_TEXT_FILL_TYPE" val="1"/>
</p:tagLst>
</file>

<file path=ppt/tags/tag299.xml><?xml version="1.0" encoding="utf-8"?>
<p:tagLst xmlns:p="http://schemas.openxmlformats.org/presentationml/2006/main">
  <p:tag name="KSO_WM_SLIDE_BACKGROUND_TYPE" val="topBottom"/>
  <p:tag name="KSO_WM_UNIT_TEXT_FILL_FORE_SCHEMECOLOR_INDEX_BRIGHTNESS" val="0"/>
  <p:tag name="KSO_WM_UNIT_TEXT_FILL_FORE_SCHEMECOLOR_INDEX" val="13"/>
  <p:tag name="KSO_WM_UNIT_TEXT_FILL_TYPE" val="1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3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00.xml><?xml version="1.0" encoding="utf-8"?>
<p:tagLst xmlns:p="http://schemas.openxmlformats.org/presentationml/2006/main">
  <p:tag name="KSO_WM_SLIDE_BACKGROUND_TYPE" val="topBottom"/>
  <p:tag name="KSO_WM_UNIT_TEXT_FILL_FORE_SCHEMECOLOR_INDEX_BRIGHTNESS" val="0"/>
  <p:tag name="KSO_WM_UNIT_TEXT_FILL_FORE_SCHEMECOLOR_INDEX" val="13"/>
  <p:tag name="KSO_WM_UNIT_TEXT_FILL_TYPE" val="1"/>
</p:tagLst>
</file>

<file path=ppt/tags/tag301.xml><?xml version="1.0" encoding="utf-8"?>
<p:tagLst xmlns:p="http://schemas.openxmlformats.org/presentationml/2006/main">
  <p:tag name="KSO_WM_UNIT_SUBTYPE" val="v"/>
  <p:tag name="KSO_WM_TEMPLATE_CATEGORY" val="chip"/>
  <p:tag name="KSO_WM_TEMPLATE_INDEX" val="20225929"/>
  <p:tag name="KSO_WM_UNIT_TYPE" val="i"/>
  <p:tag name="KSO_WM_UNIT_INDEX" val="1"/>
  <p:tag name="KSO_WM_UNIT_ID" val="chip20225929_2*i*1"/>
  <p:tag name="KSO_WM_BEAUTIFY_FLAG" val="#wm#"/>
  <p:tag name="KSO_WM_TAG_VERSION" val="1.0"/>
  <p:tag name="KSO_WM_CHIP_GROUPID" val="62f46031295c1bf6da721ff2"/>
  <p:tag name="KSO_WM_CHIP_XID" val="62f46108295c1bf6da722013"/>
  <p:tag name="KSO_WM_UNIT_DEC_AREA_ID" val="7015a96197274e11ba545a647c052606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f9494745b4b047d69d51b0a944419c07"/>
  <p:tag name="KSO_WM_SLIDE_BACKGROUND_TYPE" val="bottomTop"/>
</p:tagLst>
</file>

<file path=ppt/tags/tag302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bg20221741_5*i*1"/>
  <p:tag name="KSO_WM_UNIT_LAYERLEVEL" val="1"/>
  <p:tag name="KSO_WM_TAG_VERSION" val="1.0"/>
  <p:tag name="KSO_WM_BEAUTIFY_FLAG" val="#wm#"/>
  <p:tag name="KSO_WM_UNIT_SUBTYPE" val="h"/>
  <p:tag name="KSO_WM_UNIT_TYPE" val="i"/>
  <p:tag name="KSO_WM_UNIT_INDEX" val="1"/>
  <p:tag name="KSO_WM_UNIT_BK_DARK_LIGHT" val="2"/>
  <p:tag name="KSO_WM_TEMPLATE_CATEGORY" val="bg"/>
  <p:tag name="KSO_WM_TEMPLATE_INDEX" val="20221741"/>
  <p:tag name="KSO_WM_UNIT_FILL_FORE_SCHEMECOLOR_INDEX_BRIGHTNESS" val="0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CHIP_GROUPID" val="6204bd1f97788eba87d90828"/>
  <p:tag name="KSO_WM_CHIP_XID" val="627b2927a0f60d12b19e6b6a"/>
</p:tagLst>
</file>

<file path=ppt/tags/tag303.xml><?xml version="1.0" encoding="utf-8"?>
<p:tagLst xmlns:p="http://schemas.openxmlformats.org/presentationml/2006/main">
  <p:tag name="KSO_WM_UNIT_SUBTYPE" val="t"/>
  <p:tag name="KSO_WM_TEMPLATE_CATEGORY" val="chip"/>
  <p:tag name="KSO_WM_TEMPLATE_INDEX" val="20225929"/>
  <p:tag name="KSO_WM_UNIT_TYPE" val="i"/>
  <p:tag name="KSO_WM_UNIT_INDEX" val="1"/>
  <p:tag name="KSO_WM_UNIT_ID" val="chip20225929_4*i*1"/>
  <p:tag name="KSO_WM_BEAUTIFY_FLAG" val="#wm#"/>
  <p:tag name="KSO_WM_TAG_VERSION" val="1.0"/>
  <p:tag name="KSO_WM_CHIP_GROUPID" val="62f46031295c1bf6da721ff2"/>
  <p:tag name="KSO_WM_CHIP_XID" val="62f46108295c1bf6da722011"/>
  <p:tag name="KSO_WM_UNIT_DEC_AREA_ID" val="92588b125fd5484ea2276de4c7328b58"/>
  <p:tag name="KSO_WM_CHIP_FILLAREA_FILL_RULE" val="{&quot;fill_align&quot;:&quot;rt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e3aa028eada041d199e5bf3304a89b3c"/>
  <p:tag name="KSO_WM_SLIDE_BACKGROUND_TYPE" val="bottomTop"/>
</p:tagLst>
</file>

<file path=ppt/tags/tag304.xml><?xml version="1.0" encoding="utf-8"?>
<p:tagLst xmlns:p="http://schemas.openxmlformats.org/presentationml/2006/main">
  <p:tag name="KSO_WM_SLIDE_BACKGROUND_TYPE" val="bottomTop"/>
  <p:tag name="KSO_WM_UNIT_TEXT_FILL_FORE_SCHEMECOLOR_INDEX_BRIGHTNESS" val="0"/>
  <p:tag name="KSO_WM_UNIT_TEXT_FILL_FORE_SCHEMECOLOR_INDEX" val="13"/>
  <p:tag name="KSO_WM_UNIT_TEXT_FILL_TYPE" val="1"/>
</p:tagLst>
</file>

<file path=ppt/tags/tag305.xml><?xml version="1.0" encoding="utf-8"?>
<p:tagLst xmlns:p="http://schemas.openxmlformats.org/presentationml/2006/main">
  <p:tag name="KSO_WM_SLIDE_BACKGROUND_TYPE" val="bottomTop"/>
  <p:tag name="KSO_WM_UNIT_TEXT_FILL_FORE_SCHEMECOLOR_INDEX_BRIGHTNESS" val="0"/>
  <p:tag name="KSO_WM_UNIT_TEXT_FILL_FORE_SCHEMECOLOR_INDEX" val="13"/>
  <p:tag name="KSO_WM_UNIT_TEXT_FILL_TYPE" val="1"/>
</p:tagLst>
</file>

<file path=ppt/tags/tag306.xml><?xml version="1.0" encoding="utf-8"?>
<p:tagLst xmlns:p="http://schemas.openxmlformats.org/presentationml/2006/main">
  <p:tag name="KSO_WM_SLIDE_BACKGROUND_TYPE" val="bottomTop"/>
  <p:tag name="KSO_WM_UNIT_TEXT_FILL_FORE_SCHEMECOLOR_INDEX_BRIGHTNESS" val="0"/>
  <p:tag name="KSO_WM_UNIT_TEXT_FILL_FORE_SCHEMECOLOR_INDEX" val="13"/>
  <p:tag name="KSO_WM_UNIT_TEXT_FILL_TYPE" val="1"/>
</p:tagLst>
</file>

<file path=ppt/tags/tag307.xml><?xml version="1.0" encoding="utf-8"?>
<p:tagLst xmlns:p="http://schemas.openxmlformats.org/presentationml/2006/main">
  <p:tag name="KSO_WM_SLIDE_BACKGROUND_TYPE" val="bottomTop"/>
  <p:tag name="KSO_WM_UNIT_TEXT_FILL_FORE_SCHEMECOLOR_INDEX_BRIGHTNESS" val="0"/>
  <p:tag name="KSO_WM_UNIT_TEXT_FILL_FORE_SCHEMECOLOR_INDEX" val="13"/>
  <p:tag name="KSO_WM_UNIT_TEXT_FILL_TYPE" val="1"/>
</p:tagLst>
</file>

<file path=ppt/tags/tag308.xml><?xml version="1.0" encoding="utf-8"?>
<p:tagLst xmlns:p="http://schemas.openxmlformats.org/presentationml/2006/main">
  <p:tag name="KSO_WM_SLIDE_BACKGROUND_TYPE" val="bottomTop"/>
  <p:tag name="KSO_WM_UNIT_TEXT_FILL_FORE_SCHEMECOLOR_INDEX_BRIGHTNESS" val="0"/>
  <p:tag name="KSO_WM_UNIT_TEXT_FILL_FORE_SCHEMECOLOR_INDEX" val="13"/>
  <p:tag name="KSO_WM_UNIT_TEXT_FILL_TYPE" val="1"/>
</p:tagLst>
</file>

<file path=ppt/tags/tag309.xml><?xml version="1.0" encoding="utf-8"?>
<p:tagLst xmlns:p="http://schemas.openxmlformats.org/presentationml/2006/main">
  <p:tag name="KSO_WM_SLIDE_BACKGROUND_TYPE" val="bottomTop"/>
  <p:tag name="KSO_WM_UNIT_TEXT_FILL_FORE_SCHEMECOLOR_INDEX_BRIGHTNESS" val="0"/>
  <p:tag name="KSO_WM_UNIT_TEXT_FILL_FORE_SCHEMECOLOR_INDEX" val="13"/>
  <p:tag name="KSO_WM_UNIT_TEXT_FILL_TYPE" val="1"/>
</p:tagLst>
</file>

<file path=ppt/tags/tag31.xml><?xml version="1.0" encoding="utf-8"?>
<p:tagLst xmlns:p="http://schemas.openxmlformats.org/presentationml/2006/main">
  <p:tag name="KSO_WM_UNIT_DEFAULT_FONT" val="28;42;2"/>
  <p:tag name="KSO_WM_UNIT_BLOCK" val="0"/>
  <p:tag name="KSO_WM_UNIT_DEC_AREA_ID" val="900b6d3038fd46fdbe79eafefbfdfc98"/>
  <p:tag name="KSO_WM_UNIT_ISCONTENTSTITLE" val="0"/>
  <p:tag name="KSO_WM_UNIT_ISNUMDGMTITLE" val="0"/>
  <p:tag name="KSO_WM_UNIT_PRESET_TEXT" val="单击此处添加标题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25929_1*a*1"/>
  <p:tag name="KSO_WM_TEMPLATE_CATEGORY" val="custom"/>
  <p:tag name="KSO_WM_TEMPLATE_INDEX" val="20225929"/>
  <p:tag name="KSO_WM_UNIT_LAYERLEVEL" val="1"/>
  <p:tag name="KSO_WM_TAG_VERSION" val="1.0"/>
  <p:tag name="KSO_WM_BEAUTIFY_FLAG" val="#wm#"/>
  <p:tag name="KSO_WM_CHIP_GROUPID" val="615556121d6d42ce5af2961a"/>
  <p:tag name="KSO_WM_CHIP_XID" val="615556121d6d42ce5af2961b"/>
  <p:tag name="KSO_WM_CHIP_FILLAREA_FILL_RULE" val="{&quot;fill_align&quot;:&quot;cm&quot;,&quot;fill_mode&quot;:&quot;adaptive&quot;,&quot;sacle_strategy&quot;:&quot;smart&quot;}"/>
  <p:tag name="KSO_WM_ASSEMBLE_CHIP_INDEX" val="18c7db23b05c452293718d3e6087d0de"/>
  <p:tag name="KSO_WM_UNIT_TEXT_FILL_FORE_SCHEMECOLOR_INDEX_BRIGHTNESS" val="0.15"/>
  <p:tag name="KSO_WM_UNIT_TEXT_FILL_FORE_SCHEMECOLOR_INDEX" val="13"/>
  <p:tag name="KSO_WM_UNIT_TEXT_FILL_TYPE" val="1"/>
  <p:tag name="KSO_WM_TEMPLATE_ASSEMBLE_XID" val="6315698059d53ee3cde20f3d"/>
  <p:tag name="KSO_WM_TEMPLATE_ASSEMBLE_GROUPID" val="62f46031295c1bf6da721ff2"/>
</p:tagLst>
</file>

<file path=ppt/tags/tag310.xml><?xml version="1.0" encoding="utf-8"?>
<p:tagLst xmlns:p="http://schemas.openxmlformats.org/presentationml/2006/main">
  <p:tag name="KSO_WM_UNIT_SUBTYPE" val="v"/>
  <p:tag name="KSO_WM_TEMPLATE_CATEGORY" val="chip"/>
  <p:tag name="KSO_WM_TEMPLATE_INDEX" val="20225929"/>
  <p:tag name="KSO_WM_UNIT_TYPE" val="i"/>
  <p:tag name="KSO_WM_UNIT_INDEX" val="1"/>
  <p:tag name="KSO_WM_UNIT_ID" val="chip20225929_2*i*1"/>
  <p:tag name="KSO_WM_BEAUTIFY_FLAG" val="#wm#"/>
  <p:tag name="KSO_WM_TAG_VERSION" val="1.0"/>
  <p:tag name="KSO_WM_CHIP_GROUPID" val="62f46031295c1bf6da721ff2"/>
  <p:tag name="KSO_WM_CHIP_XID" val="62f46108295c1bf6da722013"/>
  <p:tag name="KSO_WM_UNIT_DEC_AREA_ID" val="442499be830f43ffbbb6a8cde79c425c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421a8f7de54f483db7db3b2b46cf14e9"/>
  <p:tag name="KSO_WM_SLIDE_BACKGROUND_TYPE" val="navigation"/>
</p:tagLst>
</file>

<file path=ppt/tags/tag311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bg20221741_6*i*1"/>
  <p:tag name="KSO_WM_UNIT_LAYERLEVEL" val="1"/>
  <p:tag name="KSO_WM_TAG_VERSION" val="1.0"/>
  <p:tag name="KSO_WM_BEAUTIFY_FLAG" val="#wm#"/>
  <p:tag name="KSO_WM_UNIT_SUBTYPE" val="h"/>
  <p:tag name="KSO_WM_UNIT_TYPE" val="i"/>
  <p:tag name="KSO_WM_UNIT_INDEX" val="1"/>
  <p:tag name="KSO_WM_UNIT_BK_DARK_LIGHT" val="2"/>
  <p:tag name="KSO_WM_TEMPLATE_CATEGORY" val="bg"/>
  <p:tag name="KSO_WM_TEMPLATE_INDEX" val="20221741"/>
  <p:tag name="KSO_WM_UNIT_FILL_FORE_SCHEMECOLOR_INDEX_BRIGHTNESS" val="0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CHIP_GROUPID" val="6204bd1f97788eba87d90828"/>
  <p:tag name="KSO_WM_CHIP_XID" val="627b2927a0f60d12b19e6b6b"/>
</p:tagLst>
</file>

<file path=ppt/tags/tag312.xml><?xml version="1.0" encoding="utf-8"?>
<p:tagLst xmlns:p="http://schemas.openxmlformats.org/presentationml/2006/main">
  <p:tag name="KSO_WM_UNIT_SUBTYPE" val="t"/>
  <p:tag name="KSO_WM_TEMPLATE_CATEGORY" val="chip"/>
  <p:tag name="KSO_WM_TEMPLATE_INDEX" val="20225929"/>
  <p:tag name="KSO_WM_UNIT_TYPE" val="i"/>
  <p:tag name="KSO_WM_UNIT_INDEX" val="1"/>
  <p:tag name="KSO_WM_UNIT_ID" val="chip20225929_5*i*1"/>
  <p:tag name="KSO_WM_BEAUTIFY_FLAG" val="#wm#"/>
  <p:tag name="KSO_WM_TAG_VERSION" val="1.0"/>
  <p:tag name="KSO_WM_CHIP_GROUPID" val="62f46031295c1bf6da721ff2"/>
  <p:tag name="KSO_WM_CHIP_XID" val="62f46108295c1bf6da722012"/>
  <p:tag name="KSO_WM_UNIT_DEC_AREA_ID" val="a8c8654b10274c8c889b6b229a24b8f0"/>
  <p:tag name="KSO_WM_CHIP_FILLAREA_FILL_RULE" val="{&quot;fill_align&quot;:&quot;lb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71f2a8a4c9414fa2a8ef704812f7415a"/>
  <p:tag name="KSO_WM_SLIDE_BACKGROUND_TYPE" val="navigation"/>
</p:tagLst>
</file>

<file path=ppt/tags/tag313.xml><?xml version="1.0" encoding="utf-8"?>
<p:tagLst xmlns:p="http://schemas.openxmlformats.org/presentationml/2006/main">
  <p:tag name="KSO_WM_SLIDE_BACKGROUND_TYPE" val="navigation"/>
  <p:tag name="KSO_WM_UNIT_TEXT_FILL_FORE_SCHEMECOLOR_INDEX_BRIGHTNESS" val="0"/>
  <p:tag name="KSO_WM_UNIT_TEXT_FILL_FORE_SCHEMECOLOR_INDEX" val="13"/>
  <p:tag name="KSO_WM_UNIT_TEXT_FILL_TYPE" val="1"/>
</p:tagLst>
</file>

<file path=ppt/tags/tag314.xml><?xml version="1.0" encoding="utf-8"?>
<p:tagLst xmlns:p="http://schemas.openxmlformats.org/presentationml/2006/main">
  <p:tag name="KSO_WM_SLIDE_BACKGROUND_TYPE" val="navigation"/>
  <p:tag name="KSO_WM_UNIT_TEXT_FILL_FORE_SCHEMECOLOR_INDEX_BRIGHTNESS" val="0"/>
  <p:tag name="KSO_WM_UNIT_TEXT_FILL_FORE_SCHEMECOLOR_INDEX" val="13"/>
  <p:tag name="KSO_WM_UNIT_TEXT_FILL_TYPE" val="1"/>
</p:tagLst>
</file>

<file path=ppt/tags/tag315.xml><?xml version="1.0" encoding="utf-8"?>
<p:tagLst xmlns:p="http://schemas.openxmlformats.org/presentationml/2006/main">
  <p:tag name="KSO_WM_SLIDE_BACKGROUND_TYPE" val="navigation"/>
  <p:tag name="KSO_WM_UNIT_TEXT_FILL_FORE_SCHEMECOLOR_INDEX_BRIGHTNESS" val="0"/>
  <p:tag name="KSO_WM_UNIT_TEXT_FILL_FORE_SCHEMECOLOR_INDEX" val="13"/>
  <p:tag name="KSO_WM_UNIT_TEXT_FILL_TYPE" val="1"/>
</p:tagLst>
</file>

<file path=ppt/tags/tag316.xml><?xml version="1.0" encoding="utf-8"?>
<p:tagLst xmlns:p="http://schemas.openxmlformats.org/presentationml/2006/main">
  <p:tag name="KSO_WM_SLIDE_BACKGROUND_TYPE" val="navigation"/>
  <p:tag name="KSO_WM_UNIT_TEXT_FILL_FORE_SCHEMECOLOR_INDEX_BRIGHTNESS" val="0"/>
  <p:tag name="KSO_WM_UNIT_TEXT_FILL_FORE_SCHEMECOLOR_INDEX" val="13"/>
  <p:tag name="KSO_WM_UNIT_TEXT_FILL_TYPE" val="1"/>
</p:tagLst>
</file>

<file path=ppt/tags/tag317.xml><?xml version="1.0" encoding="utf-8"?>
<p:tagLst xmlns:p="http://schemas.openxmlformats.org/presentationml/2006/main">
  <p:tag name="KSO_WM_SLIDE_BACKGROUND_TYPE" val="navigation"/>
  <p:tag name="KSO_WM_UNIT_TEXT_FILL_FORE_SCHEMECOLOR_INDEX_BRIGHTNESS" val="0"/>
  <p:tag name="KSO_WM_UNIT_TEXT_FILL_FORE_SCHEMECOLOR_INDEX" val="13"/>
  <p:tag name="KSO_WM_UNIT_TEXT_FILL_TYPE" val="1"/>
</p:tagLst>
</file>

<file path=ppt/tags/tag318.xml><?xml version="1.0" encoding="utf-8"?>
<p:tagLst xmlns:p="http://schemas.openxmlformats.org/presentationml/2006/main">
  <p:tag name="KSO_WM_SLIDE_BACKGROUND_TYPE" val="navigation"/>
  <p:tag name="KSO_WM_UNIT_TEXT_FILL_FORE_SCHEMECOLOR_INDEX_BRIGHTNESS" val="0"/>
  <p:tag name="KSO_WM_UNIT_TEXT_FILL_FORE_SCHEMECOLOR_INDEX" val="13"/>
  <p:tag name="KSO_WM_UNIT_TEXT_FILL_TYPE" val="1"/>
</p:tagLst>
</file>

<file path=ppt/tags/tag319.xml><?xml version="1.0" encoding="utf-8"?>
<p:tagLst xmlns:p="http://schemas.openxmlformats.org/presentationml/2006/main">
  <p:tag name="KSO_WM_SLIDE_BACKGROUND_TYPE" val="navigation"/>
  <p:tag name="KSO_WM_UNIT_TEXT_FILL_FORE_SCHEMECOLOR_INDEX_BRIGHTNESS" val="0"/>
  <p:tag name="KSO_WM_UNIT_TEXT_FILL_FORE_SCHEMECOLOR_INDEX" val="13"/>
  <p:tag name="KSO_WM_UNIT_TEXT_FILL_TYPE" val="1"/>
</p:tagLst>
</file>

<file path=ppt/tags/tag32.xml><?xml version="1.0" encoding="utf-8"?>
<p:tagLst xmlns:p="http://schemas.openxmlformats.org/presentationml/2006/main">
  <p:tag name="KSO_WM_UNIT_DEFAULT_FONT" val="16;20;2"/>
  <p:tag name="KSO_WM_UNIT_BLOCK" val="0"/>
  <p:tag name="KSO_WM_UNIT_DEC_AREA_ID" val="418de338407040f2ab2c72a88a21aff5"/>
  <p:tag name="KSO_WM_UNIT_SUBTYPE" val="a"/>
  <p:tag name="KSO_WM_UNIT_PRESET_TEXT" val="单击此处添加文本具体内容，简明扼要地阐述你的观点"/>
  <p:tag name="KSO_WM_UNIT_NOCLEAR" val="0"/>
  <p:tag name="KSO_WM_UNIT_VALUE" val="60"/>
  <p:tag name="KSO_WM_UNIT_HIGHLIGHT" val="0"/>
  <p:tag name="KSO_WM_UNIT_COMPATIBLE" val="0"/>
  <p:tag name="KSO_WM_UNIT_DIAGRAM_ISNUMVISUAL" val="0"/>
  <p:tag name="KSO_WM_UNIT_DIAGRAM_ISREFERUNIT" val="0"/>
  <p:tag name="KSO_WM_UNIT_TYPE" val="f"/>
  <p:tag name="KSO_WM_UNIT_INDEX" val="1"/>
  <p:tag name="KSO_WM_UNIT_ID" val="custom20225929_1*f*1"/>
  <p:tag name="KSO_WM_TEMPLATE_CATEGORY" val="custom"/>
  <p:tag name="KSO_WM_TEMPLATE_INDEX" val="20225929"/>
  <p:tag name="KSO_WM_UNIT_LAYERLEVEL" val="1"/>
  <p:tag name="KSO_WM_TAG_VERSION" val="1.0"/>
  <p:tag name="KSO_WM_BEAUTIFY_FLAG" val="#wm#"/>
  <p:tag name="KSO_WM_CHIP_GROUPID" val="615556121d6d42ce5af2961a"/>
  <p:tag name="KSO_WM_CHIP_XID" val="615556121d6d42ce5af2961b"/>
  <p:tag name="KSO_WM_CHIP_FILLAREA_FILL_RULE" val="{&quot;fill_align&quot;:&quot;cm&quot;,&quot;fill_mode&quot;:&quot;adaptive&quot;,&quot;sacle_strategy&quot;:&quot;smart&quot;}"/>
  <p:tag name="KSO_WM_ASSEMBLE_CHIP_INDEX" val="18c7db23b05c452293718d3e6087d0de"/>
  <p:tag name="KSO_WM_UNIT_TEXT_FILL_FORE_SCHEMECOLOR_INDEX_BRIGHTNESS" val="0.15"/>
  <p:tag name="KSO_WM_UNIT_TEXT_FILL_FORE_SCHEMECOLOR_INDEX" val="13"/>
  <p:tag name="KSO_WM_UNIT_TEXT_FILL_TYPE" val="1"/>
  <p:tag name="KSO_WM_TEMPLATE_ASSEMBLE_XID" val="6315698059d53ee3cde20f3d"/>
  <p:tag name="KSO_WM_TEMPLATE_ASSEMBLE_GROUPID" val="62f46031295c1bf6da721ff2"/>
</p:tagLst>
</file>

<file path=ppt/tags/tag320.xml><?xml version="1.0" encoding="utf-8"?>
<p:tagLst xmlns:p="http://schemas.openxmlformats.org/presentationml/2006/main">
  <p:tag name="KSO_WM_SLIDE_BACKGROUND_TYPE" val="navigation"/>
  <p:tag name="KSO_WM_UNIT_TEXT_FILL_FORE_SCHEMECOLOR_INDEX_BRIGHTNESS" val="0"/>
  <p:tag name="KSO_WM_UNIT_TEXT_FILL_FORE_SCHEMECOLOR_INDEX" val="13"/>
  <p:tag name="KSO_WM_UNIT_TEXT_FILL_TYPE" val="1"/>
</p:tagLst>
</file>

<file path=ppt/tags/tag321.xml><?xml version="1.0" encoding="utf-8"?>
<p:tagLst xmlns:p="http://schemas.openxmlformats.org/presentationml/2006/main">
  <p:tag name="KSO_WM_UNIT_SUBTYPE" val="v"/>
  <p:tag name="KSO_WM_TEMPLATE_CATEGORY" val="chip"/>
  <p:tag name="KSO_WM_TEMPLATE_INDEX" val="20225929"/>
  <p:tag name="KSO_WM_UNIT_TYPE" val="i"/>
  <p:tag name="KSO_WM_UNIT_INDEX" val="1"/>
  <p:tag name="KSO_WM_UNIT_ID" val="chip20225929_2*i*1"/>
  <p:tag name="KSO_WM_BEAUTIFY_FLAG" val="#wm#"/>
  <p:tag name="KSO_WM_TAG_VERSION" val="1.0"/>
  <p:tag name="KSO_WM_CHIP_GROUPID" val="62f46031295c1bf6da721ff2"/>
  <p:tag name="KSO_WM_CHIP_XID" val="62f46108295c1bf6da722013"/>
  <p:tag name="KSO_WM_UNIT_DEC_AREA_ID" val="565beb60186746a3853a2ac76d2e8a89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0680957d408c44c283134c8d1de03dfe"/>
  <p:tag name="KSO_WM_SLIDE_BACKGROUND_TYPE" val="belt"/>
</p:tagLst>
</file>

<file path=ppt/tags/tag322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bg20221741_7*i*1"/>
  <p:tag name="KSO_WM_UNIT_LAYERLEVEL" val="1"/>
  <p:tag name="KSO_WM_TAG_VERSION" val="1.0"/>
  <p:tag name="KSO_WM_BEAUTIFY_FLAG" val="#wm#"/>
  <p:tag name="KSO_WM_UNIT_SUBTYPE" val="h"/>
  <p:tag name="KSO_WM_UNIT_TYPE" val="i"/>
  <p:tag name="KSO_WM_UNIT_INDEX" val="1"/>
  <p:tag name="KSO_WM_UNIT_BK_DARK_LIGHT" val="2"/>
  <p:tag name="KSO_WM_TEMPLATE_CATEGORY" val="bg"/>
  <p:tag name="KSO_WM_TEMPLATE_INDEX" val="20221741"/>
  <p:tag name="KSO_WM_UNIT_FILL_FORE_SCHEMECOLOR_INDEX_BRIGHTNESS" val="0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CHIP_GROUPID" val="6204bd1f97788eba87d90828"/>
  <p:tag name="KSO_WM_CHIP_XID" val="627b2927a0f60d12b19e6b6c"/>
</p:tagLst>
</file>

<file path=ppt/tags/tag323.xml><?xml version="1.0" encoding="utf-8"?>
<p:tagLst xmlns:p="http://schemas.openxmlformats.org/presentationml/2006/main">
  <p:tag name="KSO_WM_UNIT_SUBTYPE" val="t"/>
  <p:tag name="KSO_WM_TEMPLATE_CATEGORY" val="chip"/>
  <p:tag name="KSO_WM_TEMPLATE_INDEX" val="20225929"/>
  <p:tag name="KSO_WM_UNIT_TYPE" val="i"/>
  <p:tag name="KSO_WM_UNIT_INDEX" val="1"/>
  <p:tag name="KSO_WM_UNIT_ID" val="chip20225929_4*i*1"/>
  <p:tag name="KSO_WM_BEAUTIFY_FLAG" val="#wm#"/>
  <p:tag name="KSO_WM_TAG_VERSION" val="1.0"/>
  <p:tag name="KSO_WM_CHIP_GROUPID" val="62f46031295c1bf6da721ff2"/>
  <p:tag name="KSO_WM_CHIP_XID" val="62f46108295c1bf6da722011"/>
  <p:tag name="KSO_WM_UNIT_DEC_AREA_ID" val="b55a64fe5e3e4e4ca773a5ed50846e01"/>
  <p:tag name="KSO_WM_CHIP_FILLAREA_FILL_RULE" val="{&quot;fill_align&quot;:&quot;rt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eafbaa161adf49cb9b0a7fce3528a5e1"/>
  <p:tag name="KSO_WM_SLIDE_BACKGROUND_TYPE" val="belt"/>
</p:tagLst>
</file>

<file path=ppt/tags/tag324.xml><?xml version="1.0" encoding="utf-8"?>
<p:tagLst xmlns:p="http://schemas.openxmlformats.org/presentationml/2006/main">
  <p:tag name="KSO_WM_UNIT_SUBTYPE" val="t"/>
  <p:tag name="KSO_WM_TEMPLATE_CATEGORY" val="chip"/>
  <p:tag name="KSO_WM_TEMPLATE_INDEX" val="20225929"/>
  <p:tag name="KSO_WM_UNIT_TYPE" val="i"/>
  <p:tag name="KSO_WM_UNIT_INDEX" val="1"/>
  <p:tag name="KSO_WM_UNIT_ID" val="chip20225929_5*i*1"/>
  <p:tag name="KSO_WM_BEAUTIFY_FLAG" val="#wm#"/>
  <p:tag name="KSO_WM_TAG_VERSION" val="1.0"/>
  <p:tag name="KSO_WM_CHIP_GROUPID" val="62f46031295c1bf6da721ff2"/>
  <p:tag name="KSO_WM_CHIP_XID" val="62f46108295c1bf6da722012"/>
  <p:tag name="KSO_WM_UNIT_DEC_AREA_ID" val="fdb3eba4e42749598b10749555f33909"/>
  <p:tag name="KSO_WM_CHIP_FILLAREA_FILL_RULE" val="{&quot;fill_align&quot;:&quot;lb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08bd968ccf5e4a19b0279292d0f17600"/>
  <p:tag name="KSO_WM_SLIDE_BACKGROUND_TYPE" val="belt"/>
</p:tagLst>
</file>

<file path=ppt/tags/tag325.xml><?xml version="1.0" encoding="utf-8"?>
<p:tagLst xmlns:p="http://schemas.openxmlformats.org/presentationml/2006/main">
  <p:tag name="KSO_WM_SLIDE_BACKGROUND_TYPE" val="belt"/>
  <p:tag name="KSO_WM_UNIT_TEXT_FILL_FORE_SCHEMECOLOR_INDEX_BRIGHTNESS" val="0"/>
  <p:tag name="KSO_WM_UNIT_TEXT_FILL_FORE_SCHEMECOLOR_INDEX" val="13"/>
  <p:tag name="KSO_WM_UNIT_TEXT_FILL_TYPE" val="1"/>
</p:tagLst>
</file>

<file path=ppt/tags/tag326.xml><?xml version="1.0" encoding="utf-8"?>
<p:tagLst xmlns:p="http://schemas.openxmlformats.org/presentationml/2006/main">
  <p:tag name="KSO_WM_SLIDE_BACKGROUND_TYPE" val="belt"/>
  <p:tag name="KSO_WM_UNIT_TEXT_FILL_FORE_SCHEMECOLOR_INDEX_BRIGHTNESS" val="0"/>
  <p:tag name="KSO_WM_UNIT_TEXT_FILL_FORE_SCHEMECOLOR_INDEX" val="13"/>
  <p:tag name="KSO_WM_UNIT_TEXT_FILL_TYPE" val="1"/>
</p:tagLst>
</file>

<file path=ppt/tags/tag327.xml><?xml version="1.0" encoding="utf-8"?>
<p:tagLst xmlns:p="http://schemas.openxmlformats.org/presentationml/2006/main">
  <p:tag name="KSO_WM_SLIDE_BACKGROUND_TYPE" val="belt"/>
  <p:tag name="KSO_WM_UNIT_TEXT_FILL_FORE_SCHEMECOLOR_INDEX_BRIGHTNESS" val="0"/>
  <p:tag name="KSO_WM_UNIT_TEXT_FILL_FORE_SCHEMECOLOR_INDEX" val="13"/>
  <p:tag name="KSO_WM_UNIT_TEXT_FILL_TYPE" val="1"/>
</p:tagLst>
</file>

<file path=ppt/tags/tag328.xml><?xml version="1.0" encoding="utf-8"?>
<p:tagLst xmlns:p="http://schemas.openxmlformats.org/presentationml/2006/main">
  <p:tag name="KSO_WM_SLIDE_BACKGROUND_TYPE" val="belt"/>
  <p:tag name="KSO_WM_UNIT_TEXT_FILL_FORE_SCHEMECOLOR_INDEX_BRIGHTNESS" val="0"/>
  <p:tag name="KSO_WM_UNIT_TEXT_FILL_FORE_SCHEMECOLOR_INDEX" val="13"/>
  <p:tag name="KSO_WM_UNIT_TEXT_FILL_TYPE" val="1"/>
</p:tagLst>
</file>

<file path=ppt/tags/tag329.xml><?xml version="1.0" encoding="utf-8"?>
<p:tagLst xmlns:p="http://schemas.openxmlformats.org/presentationml/2006/main">
  <p:tag name="KSO_WM_SLIDE_BACKGROUND_TYPE" val="belt"/>
  <p:tag name="KSO_WM_UNIT_TEXT_FILL_FORE_SCHEMECOLOR_INDEX_BRIGHTNESS" val="0"/>
  <p:tag name="KSO_WM_UNIT_TEXT_FILL_FORE_SCHEMECOLOR_INDEX" val="13"/>
  <p:tag name="KSO_WM_UNIT_TEXT_FILL_TYPE" val="1"/>
</p:tagLst>
</file>

<file path=ppt/tags/tag33.xml><?xml version="1.0" encoding="utf-8"?>
<p:tagLst xmlns:p="http://schemas.openxmlformats.org/presentationml/2006/main">
  <p:tag name="KSO_WM_UNIT_SUBTYPE" val="v"/>
  <p:tag name="KSO_WM_TEMPLATE_CATEGORY" val="chip"/>
  <p:tag name="KSO_WM_TEMPLATE_INDEX" val="20225929"/>
  <p:tag name="KSO_WM_UNIT_TYPE" val="i"/>
  <p:tag name="KSO_WM_UNIT_INDEX" val="1"/>
  <p:tag name="KSO_WM_UNIT_ID" val="chip20225929_2*i*1"/>
  <p:tag name="KSO_WM_BEAUTIFY_FLAG" val="#wm#"/>
  <p:tag name="KSO_WM_TAG_VERSION" val="1.0"/>
  <p:tag name="KSO_WM_CHIP_GROUPID" val="62f46031295c1bf6da721ff2"/>
  <p:tag name="KSO_WM_CHIP_XID" val="62f46108295c1bf6da722013"/>
  <p:tag name="KSO_WM_UNIT_DEC_AREA_ID" val="abfb06c8c8d74a2a9143d3871d5531d6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48c9a0d9900d4346abf75fc6501067ad"/>
</p:tagLst>
</file>

<file path=ppt/tags/tag33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TEMPLATE_CATEGORY" val="custom"/>
  <p:tag name="KSO_WM_TEMPLATE_INDEX" val="20225929"/>
</p:tagLst>
</file>

<file path=ppt/tags/tag33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TEMPLATE_CATEGORY" val="custom"/>
  <p:tag name="KSO_WM_TEMPLATE_INDEX" val="20225929"/>
</p:tagLst>
</file>

<file path=ppt/tags/tag33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3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3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35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20225929"/>
  <p:tag name="KSO_WM_CHIP_COLORING" val="1"/>
</p:tagLst>
</file>

<file path=ppt/tags/tag336.xml><?xml version="1.0" encoding="utf-8"?>
<p:tagLst xmlns:p="http://schemas.openxmlformats.org/presentationml/2006/main">
  <p:tag name="KSO_WM_UNIT_SUBTYPE" val="v"/>
  <p:tag name="KSO_WM_TEMPLATE_CATEGORY" val="chip"/>
  <p:tag name="KSO_WM_TEMPLATE_INDEX" val="20225929"/>
  <p:tag name="KSO_WM_UNIT_TYPE" val="i"/>
  <p:tag name="KSO_WM_UNIT_INDEX" val="1"/>
  <p:tag name="KSO_WM_UNIT_ID" val="chip20225929_7*i*1"/>
  <p:tag name="KSO_WM_BEAUTIFY_FLAG" val="#wm#"/>
  <p:tag name="KSO_WM_TAG_VERSION" val="1.0"/>
  <p:tag name="KSO_WM_CHIP_GROUPID" val="62f46031295c1bf6da721ff2"/>
  <p:tag name="KSO_WM_CHIP_XID" val="62f46108295c1bf6da722017"/>
  <p:tag name="KSO_WM_UNIT_DEC_AREA_ID" val="09af2ead2ebb46fba9480e2ebec1b6c0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47a001cef8b9427397fc9bc68fb0f2bf"/>
</p:tagLst>
</file>

<file path=ppt/tags/tag337.xml><?xml version="1.0" encoding="utf-8"?>
<p:tagLst xmlns:p="http://schemas.openxmlformats.org/presentationml/2006/main">
  <p:tag name="KSO_WM_UNIT_SUBTYPE" val="w"/>
  <p:tag name="KSO_WM_TEMPLATE_CATEGORY" val="chip"/>
  <p:tag name="KSO_WM_TEMPLATE_INDEX" val="20225929"/>
  <p:tag name="KSO_WM_UNIT_TYPE" val="i"/>
  <p:tag name="KSO_WM_UNIT_INDEX" val="1"/>
  <p:tag name="KSO_WM_UNIT_ID" val="chip20225929_8*i*1"/>
  <p:tag name="KSO_WM_BEAUTIFY_FLAG" val="#wm#"/>
  <p:tag name="KSO_WM_TAG_VERSION" val="1.0"/>
  <p:tag name="KSO_WM_CHIP_GROUPID" val="62f46031295c1bf6da721ff2"/>
  <p:tag name="KSO_WM_CHIP_XID" val="62f46108295c1bf6da722015"/>
  <p:tag name="KSO_WM_UNIT_DEC_AREA_ID" val="f511142852584b85ae89cbacfca79027"/>
  <p:tag name="KSO_WM_CHIP_FILLAREA_FILL_RULE" val="{&quot;fill_align&quot;:&quot;lm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902d435fce724ca780ec04e79ef5dc56"/>
</p:tagLst>
</file>

<file path=ppt/tags/tag338.xml><?xml version="1.0" encoding="utf-8"?>
<p:tagLst xmlns:p="http://schemas.openxmlformats.org/presentationml/2006/main">
  <p:tag name="KSO_WM_UNIT_SUBTYPE" val="u"/>
  <p:tag name="KSO_WM_TEMPLATE_CATEGORY" val="chip"/>
  <p:tag name="KSO_WM_TEMPLATE_INDEX" val="20225929"/>
  <p:tag name="KSO_WM_UNIT_TYPE" val="i"/>
  <p:tag name="KSO_WM_UNIT_INDEX" val="1"/>
  <p:tag name="KSO_WM_UNIT_ID" val="chip20225929_9*i*1"/>
  <p:tag name="KSO_WM_BEAUTIFY_FLAG" val="#wm#"/>
  <p:tag name="KSO_WM_TAG_VERSION" val="1.0"/>
  <p:tag name="KSO_WM_CHIP_GROUPID" val="62f46031295c1bf6da721ff2"/>
  <p:tag name="KSO_WM_CHIP_XID" val="62f46108295c1bf6da722016"/>
  <p:tag name="KSO_WM_UNIT_DEC_AREA_ID" val="fb2a62a984ac4abda8fc2f9d3b0063c8"/>
  <p:tag name="KSO_WM_CHIP_FILLAREA_FILL_RULE" val="{&quot;fill_align&quot;:&quot;rb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6a6b6d73d316455aa04f4d0e04c3fbe2"/>
</p:tagLst>
</file>

<file path=ppt/tags/tag33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4.xml><?xml version="1.0" encoding="utf-8"?>
<p:tagLst xmlns:p="http://schemas.openxmlformats.org/presentationml/2006/main">
  <p:tag name="KSO_WM_UNIT_SUBTYPE" val="v"/>
  <p:tag name="KSO_WM_TEMPLATE_CATEGORY" val="chip"/>
  <p:tag name="KSO_WM_TEMPLATE_INDEX" val="20225929"/>
  <p:tag name="KSO_WM_UNIT_TYPE" val="i"/>
  <p:tag name="KSO_WM_UNIT_INDEX" val="1"/>
  <p:tag name="KSO_WM_UNIT_ID" val="chip20225929_3*i*1"/>
  <p:tag name="KSO_WM_BEAUTIFY_FLAG" val="#wm#"/>
  <p:tag name="KSO_WM_TAG_VERSION" val="1.0"/>
  <p:tag name="KSO_WM_CHIP_GROUPID" val="62f46031295c1bf6da721ff2"/>
  <p:tag name="KSO_WM_CHIP_XID" val="62f46108295c1bf6da722014"/>
  <p:tag name="KSO_WM_UNIT_DEC_AREA_ID" val="dda707c017a94886b5018d114e136b31"/>
  <p:tag name="KSO_WM_CHIP_FILLAREA_FILL_RULE" val="{&quot;fill_align&quot;:&quot;cm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9c8f2e49c0e34937a078bbfb669c53dd"/>
</p:tagLst>
</file>

<file path=ppt/tags/tag34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4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42.xml><?xml version="1.0" encoding="utf-8"?>
<p:tagLst xmlns:p="http://schemas.openxmlformats.org/presentationml/2006/main">
  <p:tag name="KSO_WM_UNIT_ISCONTENTSTITLE" val="0"/>
  <p:tag name="KSO_WM_UNIT_ISNUMDGMTITLE" val="0"/>
  <p:tag name="KSO_WM_UNIT_PRESET_TEXT" val="单击此处添加副标题"/>
  <p:tag name="KSO_WM_UNIT_NOCLEAR" val="0"/>
  <p:tag name="KSO_WM_UNIT_VALUE" val="21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225929_1*b*1"/>
  <p:tag name="KSO_WM_TEMPLATE_CATEGORY" val="custom"/>
  <p:tag name="KSO_WM_TEMPLATE_INDEX" val="20225929"/>
  <p:tag name="KSO_WM_UNIT_LAYERLEVEL" val="1"/>
  <p:tag name="KSO_WM_TAG_VERSION" val="1.0"/>
  <p:tag name="KSO_WM_BEAUTIFY_FLAG" val="#wm#"/>
  <p:tag name="KSO_WM_UNIT_DEFAULT_FONT" val="18;20;2"/>
  <p:tag name="KSO_WM_UNIT_BLOCK" val="0"/>
  <p:tag name="KSO_WM_UNIT_DEC_AREA_ID" val="a7e182621d50433f99f1ccd477909438"/>
  <p:tag name="KSO_WM_CHIP_GROUPID" val="619ddb6a56c5b5f57912a608"/>
  <p:tag name="KSO_WM_CHIP_XID" val="619ddb6a56c5b5f57912a605"/>
  <p:tag name="KSO_WM_CHIP_FILLAREA_FILL_RULE" val="{&quot;fill_align&quot;:&quot;lt&quot;,&quot;fill_mode&quot;:&quot;adaptive&quot;,&quot;sacle_strategy&quot;:&quot;smart&quot;}"/>
  <p:tag name="KSO_WM_ASSEMBLE_CHIP_INDEX" val="3832b2f131984e7d98baa099aff56d24"/>
  <p:tag name="KSO_WM_UNIT_TEXT_FILL_FORE_SCHEMECOLOR_INDEX_BRIGHTNESS" val="0.15"/>
  <p:tag name="KSO_WM_UNIT_TEXT_FILL_FORE_SCHEMECOLOR_INDEX" val="13"/>
  <p:tag name="KSO_WM_UNIT_TEXT_FILL_TYPE" val="1"/>
  <p:tag name="KSO_WM_TEMPLATE_ASSEMBLE_XID" val="6315698059d53ee3cde20f9b"/>
  <p:tag name="KSO_WM_TEMPLATE_ASSEMBLE_GROUPID" val="62f46031295c1bf6da721ff2"/>
</p:tagLst>
</file>

<file path=ppt/tags/tag343.xml><?xml version="1.0" encoding="utf-8"?>
<p:tagLst xmlns:p="http://schemas.openxmlformats.org/presentationml/2006/main">
  <p:tag name="KSO_WM_UNIT_SUBTYPE" val="a"/>
  <p:tag name="KSO_WM_UNIT_PRESET_TEXT" val="202X"/>
  <p:tag name="KSO_WM_UNIT_NOCLEAR" val="0"/>
  <p:tag name="KSO_WM_UNIT_VALUE" val="7"/>
  <p:tag name="KSO_WM_UNIT_HIGHLIGHT" val="0"/>
  <p:tag name="KSO_WM_UNIT_COMPATIBLE" val="0"/>
  <p:tag name="KSO_WM_UNIT_DIAGRAM_ISNUMVISUAL" val="0"/>
  <p:tag name="KSO_WM_UNIT_DIAGRAM_ISREFERUNIT" val="0"/>
  <p:tag name="KSO_WM_UNIT_TYPE" val="f"/>
  <p:tag name="KSO_WM_UNIT_INDEX" val="1"/>
  <p:tag name="KSO_WM_UNIT_ID" val="custom20225929_1*f*1"/>
  <p:tag name="KSO_WM_TEMPLATE_CATEGORY" val="custom"/>
  <p:tag name="KSO_WM_TEMPLATE_INDEX" val="20225929"/>
  <p:tag name="KSO_WM_UNIT_LAYERLEVEL" val="1"/>
  <p:tag name="KSO_WM_TAG_VERSION" val="1.0"/>
  <p:tag name="KSO_WM_BEAUTIFY_FLAG" val="#wm#"/>
  <p:tag name="KSO_WM_UNIT_DEFAULT_FONT" val="28;32;2"/>
  <p:tag name="KSO_WM_UNIT_BLOCK" val="0"/>
  <p:tag name="KSO_WM_UNIT_DEC_AREA_ID" val="7de26be050f14b7d898d013e8948c68c"/>
  <p:tag name="KSO_WM_CHIP_GROUPID" val="619ddb6a56c5b5f57912a608"/>
  <p:tag name="KSO_WM_CHIP_XID" val="619ddb6a56c5b5f57912a605"/>
  <p:tag name="KSO_WM_CHIP_FILLAREA_FILL_RULE" val="{&quot;fill_align&quot;:&quot;lt&quot;,&quot;fill_mode&quot;:&quot;adaptive&quot;,&quot;sacle_strategy&quot;:&quot;smart&quot;}"/>
  <p:tag name="KSO_WM_ASSEMBLE_CHIP_INDEX" val="3832b2f131984e7d98baa099aff56d24"/>
  <p:tag name="KSO_WM_UNIT_TEXT_FILL_FORE_SCHEMECOLOR_INDEX_BRIGHTNESS" val="0.15"/>
  <p:tag name="KSO_WM_UNIT_TEXT_FILL_FORE_SCHEMECOLOR_INDEX" val="13"/>
  <p:tag name="KSO_WM_UNIT_TEXT_FILL_TYPE" val="1"/>
  <p:tag name="KSO_WM_TEMPLATE_ASSEMBLE_XID" val="6315698059d53ee3cde20f9b"/>
  <p:tag name="KSO_WM_TEMPLATE_ASSEMBLE_GROUPID" val="62f46031295c1bf6da721ff2"/>
</p:tagLst>
</file>

<file path=ppt/tags/tag344.xml><?xml version="1.0" encoding="utf-8"?>
<p:tagLst xmlns:p="http://schemas.openxmlformats.org/presentationml/2006/main">
  <p:tag name="KSO_WM_UNIT_ISCONTENTSTITLE" val="0"/>
  <p:tag name="KSO_WM_UNIT_ISNUMDGMTITLE" val="0"/>
  <p:tag name="KSO_WM_UNIT_PRESET_TEXT" val="扁平工作汇报通用模版"/>
  <p:tag name="KSO_WM_UNIT_NOCLEAR" val="0"/>
  <p:tag name="KSO_WM_UNIT_VALUE" val="14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25929_1*a*1"/>
  <p:tag name="KSO_WM_TEMPLATE_CATEGORY" val="custom"/>
  <p:tag name="KSO_WM_TEMPLATE_INDEX" val="20225929"/>
  <p:tag name="KSO_WM_UNIT_LAYERLEVEL" val="1"/>
  <p:tag name="KSO_WM_TAG_VERSION" val="1.0"/>
  <p:tag name="KSO_WM_BEAUTIFY_FLAG" val="#wm#"/>
  <p:tag name="KSO_WM_UNIT_DEFAULT_FONT" val="54;60;2"/>
  <p:tag name="KSO_WM_UNIT_BLOCK" val="0"/>
  <p:tag name="KSO_WM_UNIT_DEC_AREA_ID" val="499c521a8f254036b7ea8fd2fe9b884f"/>
  <p:tag name="KSO_WM_CHIP_GROUPID" val="619ddb6a56c5b5f57912a608"/>
  <p:tag name="KSO_WM_CHIP_XID" val="619ddb6a56c5b5f57912a605"/>
  <p:tag name="KSO_WM_CHIP_FILLAREA_FILL_RULE" val="{&quot;fill_align&quot;:&quot;lt&quot;,&quot;fill_mode&quot;:&quot;adaptive&quot;,&quot;sacle_strategy&quot;:&quot;smart&quot;}"/>
  <p:tag name="KSO_WM_ASSEMBLE_CHIP_INDEX" val="3832b2f131984e7d98baa099aff56d24"/>
  <p:tag name="KSO_WM_UNIT_TEXT_FILL_FORE_SCHEMECOLOR_INDEX_BRIGHTNESS" val="0.15"/>
  <p:tag name="KSO_WM_UNIT_TEXT_FILL_FORE_SCHEMECOLOR_INDEX" val="13"/>
  <p:tag name="KSO_WM_UNIT_TEXT_FILL_TYPE" val="1"/>
  <p:tag name="KSO_WM_TEMPLATE_ASSEMBLE_XID" val="6315698059d53ee3cde20f9b"/>
  <p:tag name="KSO_WM_TEMPLATE_ASSEMBLE_GROUPID" val="62f46031295c1bf6da721ff2"/>
</p:tagLst>
</file>

<file path=ppt/tags/tag345.xml><?xml version="1.0" encoding="utf-8"?>
<p:tagLst xmlns:p="http://schemas.openxmlformats.org/presentationml/2006/main">
  <p:tag name="KSO_WM_UNIT_SUBTYPE" val="v"/>
  <p:tag name="KSO_WM_TEMPLATE_CATEGORY" val="chip"/>
  <p:tag name="KSO_WM_TEMPLATE_INDEX" val="20225929"/>
  <p:tag name="KSO_WM_UNIT_TYPE" val="i"/>
  <p:tag name="KSO_WM_UNIT_INDEX" val="1"/>
  <p:tag name="KSO_WM_UNIT_ID" val="chip20225929_2*i*1"/>
  <p:tag name="KSO_WM_BEAUTIFY_FLAG" val="#wm#"/>
  <p:tag name="KSO_WM_TAG_VERSION" val="1.0"/>
  <p:tag name="KSO_WM_CHIP_GROUPID" val="62f46031295c1bf6da721ff2"/>
  <p:tag name="KSO_WM_CHIP_XID" val="62f46108295c1bf6da722013"/>
  <p:tag name="KSO_WM_UNIT_DEC_AREA_ID" val="abfb06c8c8d74a2a9143d3871d5531d6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48c9a0d9900d4346abf75fc6501067ad"/>
</p:tagLst>
</file>

<file path=ppt/tags/tag346.xml><?xml version="1.0" encoding="utf-8"?>
<p:tagLst xmlns:p="http://schemas.openxmlformats.org/presentationml/2006/main">
  <p:tag name="KSO_WM_UNIT_SUBTYPE" val="v"/>
  <p:tag name="KSO_WM_TEMPLATE_CATEGORY" val="chip"/>
  <p:tag name="KSO_WM_TEMPLATE_INDEX" val="20225929"/>
  <p:tag name="KSO_WM_UNIT_TYPE" val="i"/>
  <p:tag name="KSO_WM_UNIT_INDEX" val="1"/>
  <p:tag name="KSO_WM_UNIT_ID" val="chip20225929_3*i*1"/>
  <p:tag name="KSO_WM_BEAUTIFY_FLAG" val="#wm#"/>
  <p:tag name="KSO_WM_TAG_VERSION" val="1.0"/>
  <p:tag name="KSO_WM_CHIP_GROUPID" val="62f46031295c1bf6da721ff2"/>
  <p:tag name="KSO_WM_CHIP_XID" val="62f46108295c1bf6da722014"/>
  <p:tag name="KSO_WM_UNIT_DEC_AREA_ID" val="dda707c017a94886b5018d114e136b31"/>
  <p:tag name="KSO_WM_CHIP_FILLAREA_FILL_RULE" val="{&quot;fill_align&quot;:&quot;cm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9c8f2e49c0e34937a078bbfb669c53dd"/>
</p:tagLst>
</file>

<file path=ppt/tags/tag347.xml><?xml version="1.0" encoding="utf-8"?>
<p:tagLst xmlns:p="http://schemas.openxmlformats.org/presentationml/2006/main">
  <p:tag name="KSO_WM_UNIT_SUBTYPE" val="t"/>
  <p:tag name="KSO_WM_TEMPLATE_CATEGORY" val="chip"/>
  <p:tag name="KSO_WM_TEMPLATE_INDEX" val="20225929"/>
  <p:tag name="KSO_WM_UNIT_TYPE" val="i"/>
  <p:tag name="KSO_WM_UNIT_INDEX" val="1"/>
  <p:tag name="KSO_WM_UNIT_ID" val="chip20225929_4*i*1"/>
  <p:tag name="KSO_WM_BEAUTIFY_FLAG" val="#wm#"/>
  <p:tag name="KSO_WM_TAG_VERSION" val="1.0"/>
  <p:tag name="KSO_WM_CHIP_GROUPID" val="62f46031295c1bf6da721ff2"/>
  <p:tag name="KSO_WM_CHIP_XID" val="62f46108295c1bf6da722011"/>
  <p:tag name="KSO_WM_UNIT_DEC_AREA_ID" val="c4d54c4f730c40a8825657a46e4a1700"/>
  <p:tag name="KSO_WM_CHIP_FILLAREA_FILL_RULE" val="{&quot;fill_align&quot;:&quot;rt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1f790e37ab8e418ba1d136f223040fc7"/>
</p:tagLst>
</file>

<file path=ppt/tags/tag348.xml><?xml version="1.0" encoding="utf-8"?>
<p:tagLst xmlns:p="http://schemas.openxmlformats.org/presentationml/2006/main">
  <p:tag name="KSO_WM_UNIT_SUBTYPE" val="t"/>
  <p:tag name="KSO_WM_TEMPLATE_CATEGORY" val="chip"/>
  <p:tag name="KSO_WM_TEMPLATE_INDEX" val="20225929"/>
  <p:tag name="KSO_WM_UNIT_TYPE" val="i"/>
  <p:tag name="KSO_WM_UNIT_INDEX" val="1"/>
  <p:tag name="KSO_WM_UNIT_ID" val="chip20225929_5*i*1"/>
  <p:tag name="KSO_WM_BEAUTIFY_FLAG" val="#wm#"/>
  <p:tag name="KSO_WM_TAG_VERSION" val="1.0"/>
  <p:tag name="KSO_WM_CHIP_GROUPID" val="62f46031295c1bf6da721ff2"/>
  <p:tag name="KSO_WM_CHIP_XID" val="62f46108295c1bf6da722012"/>
  <p:tag name="KSO_WM_UNIT_DEC_AREA_ID" val="b3d0cf4cc9e14eafa455d451c8a9abd6"/>
  <p:tag name="KSO_WM_CHIP_FILLAREA_FILL_RULE" val="{&quot;fill_align&quot;:&quot;lb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28d2775873c04a6c8fe7d51b86aa9e20"/>
</p:tagLst>
</file>

<file path=ppt/tags/tag34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5.xml><?xml version="1.0" encoding="utf-8"?>
<p:tagLst xmlns:p="http://schemas.openxmlformats.org/presentationml/2006/main">
  <p:tag name="KSO_WM_UNIT_SUBTYPE" val="t"/>
  <p:tag name="KSO_WM_TEMPLATE_CATEGORY" val="chip"/>
  <p:tag name="KSO_WM_TEMPLATE_INDEX" val="20225929"/>
  <p:tag name="KSO_WM_UNIT_TYPE" val="i"/>
  <p:tag name="KSO_WM_UNIT_INDEX" val="1"/>
  <p:tag name="KSO_WM_UNIT_ID" val="chip20225929_4*i*1"/>
  <p:tag name="KSO_WM_BEAUTIFY_FLAG" val="#wm#"/>
  <p:tag name="KSO_WM_TAG_VERSION" val="1.0"/>
  <p:tag name="KSO_WM_CHIP_GROUPID" val="62f46031295c1bf6da721ff2"/>
  <p:tag name="KSO_WM_CHIP_XID" val="62f46108295c1bf6da722011"/>
  <p:tag name="KSO_WM_UNIT_DEC_AREA_ID" val="c4d54c4f730c40a8825657a46e4a1700"/>
  <p:tag name="KSO_WM_CHIP_FILLAREA_FILL_RULE" val="{&quot;fill_align&quot;:&quot;rt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1f790e37ab8e418ba1d136f223040fc7"/>
</p:tagLst>
</file>

<file path=ppt/tags/tag35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5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5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5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54.xml><?xml version="1.0" encoding="utf-8"?>
<p:tagLst xmlns:p="http://schemas.openxmlformats.org/presentationml/2006/main">
  <p:tag name="KSO_WM_UNIT_SUBTYPE" val="v"/>
  <p:tag name="KSO_WM_TEMPLATE_CATEGORY" val="chip"/>
  <p:tag name="KSO_WM_TEMPLATE_INDEX" val="20225929"/>
  <p:tag name="KSO_WM_UNIT_TYPE" val="i"/>
  <p:tag name="KSO_WM_UNIT_INDEX" val="1"/>
  <p:tag name="KSO_WM_UNIT_ID" val="chip20225929_19*i*1"/>
  <p:tag name="KSO_WM_BEAUTIFY_FLAG" val="#wm#"/>
  <p:tag name="KSO_WM_TAG_VERSION" val="1.0"/>
  <p:tag name="KSO_WM_CHIP_GROUPID" val="62f46031295c1bf6da721ff2"/>
  <p:tag name="KSO_WM_CHIP_XID" val="62f46108295c1bf6da722010"/>
  <p:tag name="KSO_WM_UNIT_DEC_AREA_ID" val="13a4c20be09943abba99c72c876894d0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7808d3639015451daaad18d9753b07c7"/>
</p:tagLst>
</file>

<file path=ppt/tags/tag355.xml><?xml version="1.0" encoding="utf-8"?>
<p:tagLst xmlns:p="http://schemas.openxmlformats.org/presentationml/2006/main">
  <p:tag name="KSO_WM_UNIT_SUBTYPE" val="w"/>
  <p:tag name="KSO_WM_TEMPLATE_CATEGORY" val="chip"/>
  <p:tag name="KSO_WM_TEMPLATE_INDEX" val="20225929"/>
  <p:tag name="KSO_WM_UNIT_TYPE" val="i"/>
  <p:tag name="KSO_WM_UNIT_INDEX" val="1"/>
  <p:tag name="KSO_WM_UNIT_ID" val="chip20225929_21*i*1"/>
  <p:tag name="KSO_WM_BEAUTIFY_FLAG" val="#wm#"/>
  <p:tag name="KSO_WM_TAG_VERSION" val="1.0"/>
  <p:tag name="KSO_WM_CHIP_GROUPID" val="62f46031295c1bf6da721ff2"/>
  <p:tag name="KSO_WM_CHIP_XID" val="62f46108295c1bf6da72200d"/>
  <p:tag name="KSO_WM_UNIT_DEC_AREA_ID" val="252b9457224e4987bf313133bab3e1d6"/>
  <p:tag name="KSO_WM_CHIP_FILLAREA_FILL_RULE" val="{&quot;fill_align&quot;:&quot;cm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4ecfcd64bbbb485f88e65e0404ecbe33"/>
</p:tagLst>
</file>

<file path=ppt/tags/tag356.xml><?xml version="1.0" encoding="utf-8"?>
<p:tagLst xmlns:p="http://schemas.openxmlformats.org/presentationml/2006/main">
  <p:tag name="KSO_WM_UNIT_SUBTYPE" val="u"/>
  <p:tag name="KSO_WM_TEMPLATE_CATEGORY" val="chip"/>
  <p:tag name="KSO_WM_TEMPLATE_INDEX" val="20225929"/>
  <p:tag name="KSO_WM_UNIT_TYPE" val="i"/>
  <p:tag name="KSO_WM_UNIT_INDEX" val="1"/>
  <p:tag name="KSO_WM_UNIT_ID" val="chip20225929_20*i*1"/>
  <p:tag name="KSO_WM_BEAUTIFY_FLAG" val="#wm#"/>
  <p:tag name="KSO_WM_TAG_VERSION" val="1.0"/>
  <p:tag name="KSO_WM_CHIP_GROUPID" val="62f46031295c1bf6da721ff2"/>
  <p:tag name="KSO_WM_CHIP_XID" val="62f46108295c1bf6da72200e"/>
  <p:tag name="KSO_WM_UNIT_DEC_AREA_ID" val="e2656fec0ba04caba967fc2cd0396645"/>
  <p:tag name="KSO_WM_CHIP_FILLAREA_FILL_RULE" val="{&quot;fill_align&quot;:&quot;rt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dbbb6b71fb934e8f9809289c4dc99f1d"/>
</p:tagLst>
</file>

<file path=ppt/tags/tag357.xml><?xml version="1.0" encoding="utf-8"?>
<p:tagLst xmlns:p="http://schemas.openxmlformats.org/presentationml/2006/main">
  <p:tag name="KSO_WM_UNIT_SUBTYPE" val="u"/>
  <p:tag name="KSO_WM_TEMPLATE_CATEGORY" val="chip"/>
  <p:tag name="KSO_WM_TEMPLATE_INDEX" val="20225929"/>
  <p:tag name="KSO_WM_UNIT_TYPE" val="i"/>
  <p:tag name="KSO_WM_UNIT_INDEX" val="1"/>
  <p:tag name="KSO_WM_UNIT_ID" val="chip20225929_22*i*1"/>
  <p:tag name="KSO_WM_BEAUTIFY_FLAG" val="#wm#"/>
  <p:tag name="KSO_WM_TAG_VERSION" val="1.0"/>
  <p:tag name="KSO_WM_CHIP_GROUPID" val="62f46031295c1bf6da721ff2"/>
  <p:tag name="KSO_WM_CHIP_XID" val="62f46108295c1bf6da72200f"/>
  <p:tag name="KSO_WM_UNIT_DEC_AREA_ID" val="21da17a33900464c8964b513d0b14963"/>
  <p:tag name="KSO_WM_CHIP_FILLAREA_FILL_RULE" val="{&quot;fill_align&quot;:&quot;lb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710209f6992d455c88da6c2faceea054"/>
</p:tagLst>
</file>

<file path=ppt/tags/tag35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5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6.xml><?xml version="1.0" encoding="utf-8"?>
<p:tagLst xmlns:p="http://schemas.openxmlformats.org/presentationml/2006/main">
  <p:tag name="KSO_WM_UNIT_SUBTYPE" val="t"/>
  <p:tag name="KSO_WM_TEMPLATE_CATEGORY" val="chip"/>
  <p:tag name="KSO_WM_TEMPLATE_INDEX" val="20225929"/>
  <p:tag name="KSO_WM_UNIT_TYPE" val="i"/>
  <p:tag name="KSO_WM_UNIT_INDEX" val="1"/>
  <p:tag name="KSO_WM_UNIT_ID" val="chip20225929_5*i*1"/>
  <p:tag name="KSO_WM_BEAUTIFY_FLAG" val="#wm#"/>
  <p:tag name="KSO_WM_TAG_VERSION" val="1.0"/>
  <p:tag name="KSO_WM_CHIP_GROUPID" val="62f46031295c1bf6da721ff2"/>
  <p:tag name="KSO_WM_CHIP_XID" val="62f46108295c1bf6da722012"/>
  <p:tag name="KSO_WM_UNIT_DEC_AREA_ID" val="b3d0cf4cc9e14eafa455d451c8a9abd6"/>
  <p:tag name="KSO_WM_CHIP_FILLAREA_FILL_RULE" val="{&quot;fill_align&quot;:&quot;lb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28d2775873c04a6c8fe7d51b86aa9e20"/>
</p:tagLst>
</file>

<file path=ppt/tags/tag36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61.xml><?xml version="1.0" encoding="utf-8"?>
<p:tagLst xmlns:p="http://schemas.openxmlformats.org/presentationml/2006/main">
  <p:tag name="KSO_WM_UNIT_DEFAULT_FONT" val="28;42;2"/>
  <p:tag name="KSO_WM_UNIT_BLOCK" val="0"/>
  <p:tag name="KSO_WM_UNIT_DEC_AREA_ID" val="900b6d3038fd46fdbe79eafefbfdfc98"/>
  <p:tag name="KSO_WM_UNIT_ISCONTENTSTITLE" val="0"/>
  <p:tag name="KSO_WM_UNIT_ISNUMDGMTITLE" val="0"/>
  <p:tag name="KSO_WM_UNIT_PRESET_TEXT" val="单击此处添加标题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25929_1*a*1"/>
  <p:tag name="KSO_WM_TEMPLATE_CATEGORY" val="custom"/>
  <p:tag name="KSO_WM_TEMPLATE_INDEX" val="20225929"/>
  <p:tag name="KSO_WM_UNIT_LAYERLEVEL" val="1"/>
  <p:tag name="KSO_WM_TAG_VERSION" val="1.0"/>
  <p:tag name="KSO_WM_BEAUTIFY_FLAG" val="#wm#"/>
  <p:tag name="KSO_WM_CHIP_GROUPID" val="615556121d6d42ce5af2961a"/>
  <p:tag name="KSO_WM_CHIP_XID" val="615556121d6d42ce5af2961b"/>
  <p:tag name="KSO_WM_CHIP_FILLAREA_FILL_RULE" val="{&quot;fill_align&quot;:&quot;cm&quot;,&quot;fill_mode&quot;:&quot;adaptive&quot;,&quot;sacle_strategy&quot;:&quot;smart&quot;}"/>
  <p:tag name="KSO_WM_ASSEMBLE_CHIP_INDEX" val="18c7db23b05c452293718d3e6087d0de"/>
  <p:tag name="KSO_WM_UNIT_TEXT_FILL_FORE_SCHEMECOLOR_INDEX_BRIGHTNESS" val="0.15"/>
  <p:tag name="KSO_WM_UNIT_TEXT_FILL_FORE_SCHEMECOLOR_INDEX" val="13"/>
  <p:tag name="KSO_WM_UNIT_TEXT_FILL_TYPE" val="1"/>
  <p:tag name="KSO_WM_TEMPLATE_ASSEMBLE_XID" val="6315698059d53ee3cde20f3d"/>
  <p:tag name="KSO_WM_TEMPLATE_ASSEMBLE_GROUPID" val="62f46031295c1bf6da721ff2"/>
</p:tagLst>
</file>

<file path=ppt/tags/tag362.xml><?xml version="1.0" encoding="utf-8"?>
<p:tagLst xmlns:p="http://schemas.openxmlformats.org/presentationml/2006/main">
  <p:tag name="KSO_WM_UNIT_DEFAULT_FONT" val="16;20;2"/>
  <p:tag name="KSO_WM_UNIT_BLOCK" val="0"/>
  <p:tag name="KSO_WM_UNIT_DEC_AREA_ID" val="418de338407040f2ab2c72a88a21aff5"/>
  <p:tag name="KSO_WM_UNIT_SUBTYPE" val="a"/>
  <p:tag name="KSO_WM_UNIT_PRESET_TEXT" val="单击此处添加文本具体内容，简明扼要地阐述你的观点"/>
  <p:tag name="KSO_WM_UNIT_NOCLEAR" val="0"/>
  <p:tag name="KSO_WM_UNIT_VALUE" val="60"/>
  <p:tag name="KSO_WM_UNIT_HIGHLIGHT" val="0"/>
  <p:tag name="KSO_WM_UNIT_COMPATIBLE" val="0"/>
  <p:tag name="KSO_WM_UNIT_DIAGRAM_ISNUMVISUAL" val="0"/>
  <p:tag name="KSO_WM_UNIT_DIAGRAM_ISREFERUNIT" val="0"/>
  <p:tag name="KSO_WM_UNIT_TYPE" val="f"/>
  <p:tag name="KSO_WM_UNIT_INDEX" val="1"/>
  <p:tag name="KSO_WM_UNIT_ID" val="custom20225929_1*f*1"/>
  <p:tag name="KSO_WM_TEMPLATE_CATEGORY" val="custom"/>
  <p:tag name="KSO_WM_TEMPLATE_INDEX" val="20225929"/>
  <p:tag name="KSO_WM_UNIT_LAYERLEVEL" val="1"/>
  <p:tag name="KSO_WM_TAG_VERSION" val="1.0"/>
  <p:tag name="KSO_WM_BEAUTIFY_FLAG" val="#wm#"/>
  <p:tag name="KSO_WM_CHIP_GROUPID" val="615556121d6d42ce5af2961a"/>
  <p:tag name="KSO_WM_CHIP_XID" val="615556121d6d42ce5af2961b"/>
  <p:tag name="KSO_WM_CHIP_FILLAREA_FILL_RULE" val="{&quot;fill_align&quot;:&quot;cm&quot;,&quot;fill_mode&quot;:&quot;adaptive&quot;,&quot;sacle_strategy&quot;:&quot;smart&quot;}"/>
  <p:tag name="KSO_WM_ASSEMBLE_CHIP_INDEX" val="18c7db23b05c452293718d3e6087d0de"/>
  <p:tag name="KSO_WM_UNIT_TEXT_FILL_FORE_SCHEMECOLOR_INDEX_BRIGHTNESS" val="0.15"/>
  <p:tag name="KSO_WM_UNIT_TEXT_FILL_FORE_SCHEMECOLOR_INDEX" val="13"/>
  <p:tag name="KSO_WM_UNIT_TEXT_FILL_TYPE" val="1"/>
  <p:tag name="KSO_WM_TEMPLATE_ASSEMBLE_XID" val="6315698059d53ee3cde20f3d"/>
  <p:tag name="KSO_WM_TEMPLATE_ASSEMBLE_GROUPID" val="62f46031295c1bf6da721ff2"/>
</p:tagLst>
</file>

<file path=ppt/tags/tag363.xml><?xml version="1.0" encoding="utf-8"?>
<p:tagLst xmlns:p="http://schemas.openxmlformats.org/presentationml/2006/main">
  <p:tag name="KSO_WM_UNIT_SUBTYPE" val="v"/>
  <p:tag name="KSO_WM_TEMPLATE_CATEGORY" val="chip"/>
  <p:tag name="KSO_WM_TEMPLATE_INDEX" val="20225929"/>
  <p:tag name="KSO_WM_UNIT_TYPE" val="i"/>
  <p:tag name="KSO_WM_UNIT_INDEX" val="1"/>
  <p:tag name="KSO_WM_UNIT_ID" val="chip20225929_2*i*1"/>
  <p:tag name="KSO_WM_BEAUTIFY_FLAG" val="#wm#"/>
  <p:tag name="KSO_WM_TAG_VERSION" val="1.0"/>
  <p:tag name="KSO_WM_CHIP_GROUPID" val="62f46031295c1bf6da721ff2"/>
  <p:tag name="KSO_WM_CHIP_XID" val="62f46108295c1bf6da722013"/>
  <p:tag name="KSO_WM_UNIT_DEC_AREA_ID" val="abfb06c8c8d74a2a9143d3871d5531d6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48c9a0d9900d4346abf75fc6501067ad"/>
</p:tagLst>
</file>

<file path=ppt/tags/tag364.xml><?xml version="1.0" encoding="utf-8"?>
<p:tagLst xmlns:p="http://schemas.openxmlformats.org/presentationml/2006/main">
  <p:tag name="KSO_WM_UNIT_SUBTYPE" val="v"/>
  <p:tag name="KSO_WM_TEMPLATE_CATEGORY" val="chip"/>
  <p:tag name="KSO_WM_TEMPLATE_INDEX" val="20225929"/>
  <p:tag name="KSO_WM_UNIT_TYPE" val="i"/>
  <p:tag name="KSO_WM_UNIT_INDEX" val="1"/>
  <p:tag name="KSO_WM_UNIT_ID" val="chip20225929_3*i*1"/>
  <p:tag name="KSO_WM_BEAUTIFY_FLAG" val="#wm#"/>
  <p:tag name="KSO_WM_TAG_VERSION" val="1.0"/>
  <p:tag name="KSO_WM_CHIP_GROUPID" val="62f46031295c1bf6da721ff2"/>
  <p:tag name="KSO_WM_CHIP_XID" val="62f46108295c1bf6da722014"/>
  <p:tag name="KSO_WM_UNIT_DEC_AREA_ID" val="dda707c017a94886b5018d114e136b31"/>
  <p:tag name="KSO_WM_CHIP_FILLAREA_FILL_RULE" val="{&quot;fill_align&quot;:&quot;cm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9c8f2e49c0e34937a078bbfb669c53dd"/>
</p:tagLst>
</file>

<file path=ppt/tags/tag365.xml><?xml version="1.0" encoding="utf-8"?>
<p:tagLst xmlns:p="http://schemas.openxmlformats.org/presentationml/2006/main">
  <p:tag name="KSO_WM_UNIT_SUBTYPE" val="t"/>
  <p:tag name="KSO_WM_TEMPLATE_CATEGORY" val="chip"/>
  <p:tag name="KSO_WM_TEMPLATE_INDEX" val="20225929"/>
  <p:tag name="KSO_WM_UNIT_TYPE" val="i"/>
  <p:tag name="KSO_WM_UNIT_INDEX" val="1"/>
  <p:tag name="KSO_WM_UNIT_ID" val="chip20225929_4*i*1"/>
  <p:tag name="KSO_WM_BEAUTIFY_FLAG" val="#wm#"/>
  <p:tag name="KSO_WM_TAG_VERSION" val="1.0"/>
  <p:tag name="KSO_WM_CHIP_GROUPID" val="62f46031295c1bf6da721ff2"/>
  <p:tag name="KSO_WM_CHIP_XID" val="62f46108295c1bf6da722011"/>
  <p:tag name="KSO_WM_UNIT_DEC_AREA_ID" val="c4d54c4f730c40a8825657a46e4a1700"/>
  <p:tag name="KSO_WM_CHIP_FILLAREA_FILL_RULE" val="{&quot;fill_align&quot;:&quot;rt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1f790e37ab8e418ba1d136f223040fc7"/>
</p:tagLst>
</file>

<file path=ppt/tags/tag366.xml><?xml version="1.0" encoding="utf-8"?>
<p:tagLst xmlns:p="http://schemas.openxmlformats.org/presentationml/2006/main">
  <p:tag name="KSO_WM_UNIT_SUBTYPE" val="t"/>
  <p:tag name="KSO_WM_TEMPLATE_CATEGORY" val="chip"/>
  <p:tag name="KSO_WM_TEMPLATE_INDEX" val="20225929"/>
  <p:tag name="KSO_WM_UNIT_TYPE" val="i"/>
  <p:tag name="KSO_WM_UNIT_INDEX" val="1"/>
  <p:tag name="KSO_WM_UNIT_ID" val="chip20225929_5*i*1"/>
  <p:tag name="KSO_WM_BEAUTIFY_FLAG" val="#wm#"/>
  <p:tag name="KSO_WM_TAG_VERSION" val="1.0"/>
  <p:tag name="KSO_WM_CHIP_GROUPID" val="62f46031295c1bf6da721ff2"/>
  <p:tag name="KSO_WM_CHIP_XID" val="62f46108295c1bf6da722012"/>
  <p:tag name="KSO_WM_UNIT_DEC_AREA_ID" val="b3d0cf4cc9e14eafa455d451c8a9abd6"/>
  <p:tag name="KSO_WM_CHIP_FILLAREA_FILL_RULE" val="{&quot;fill_align&quot;:&quot;lb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28d2775873c04a6c8fe7d51b86aa9e20"/>
</p:tagLst>
</file>

<file path=ppt/tags/tag36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6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6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7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7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7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73.xml><?xml version="1.0" encoding="utf-8"?>
<p:tagLst xmlns:p="http://schemas.openxmlformats.org/presentationml/2006/main">
  <p:tag name="KSO_WM_UNIT_SUBTYPE" val="v"/>
  <p:tag name="KSO_WM_TEMPLATE_CATEGORY" val="chip"/>
  <p:tag name="KSO_WM_TEMPLATE_INDEX" val="20225929"/>
  <p:tag name="KSO_WM_UNIT_TYPE" val="i"/>
  <p:tag name="KSO_WM_UNIT_INDEX" val="1"/>
  <p:tag name="KSO_WM_UNIT_ID" val="chip20225929_2*i*1"/>
  <p:tag name="KSO_WM_BEAUTIFY_FLAG" val="#wm#"/>
  <p:tag name="KSO_WM_TAG_VERSION" val="1.0"/>
  <p:tag name="KSO_WM_CHIP_GROUPID" val="62f46031295c1bf6da721ff2"/>
  <p:tag name="KSO_WM_CHIP_XID" val="62f46108295c1bf6da722013"/>
  <p:tag name="KSO_WM_UNIT_DEC_AREA_ID" val="abfb06c8c8d74a2a9143d3871d5531d6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48c9a0d9900d4346abf75fc6501067ad"/>
</p:tagLst>
</file>

<file path=ppt/tags/tag374.xml><?xml version="1.0" encoding="utf-8"?>
<p:tagLst xmlns:p="http://schemas.openxmlformats.org/presentationml/2006/main">
  <p:tag name="KSO_WM_UNIT_SUBTYPE" val="v"/>
  <p:tag name="KSO_WM_TEMPLATE_CATEGORY" val="chip"/>
  <p:tag name="KSO_WM_TEMPLATE_INDEX" val="20225929"/>
  <p:tag name="KSO_WM_UNIT_TYPE" val="i"/>
  <p:tag name="KSO_WM_UNIT_INDEX" val="1"/>
  <p:tag name="KSO_WM_UNIT_ID" val="chip20225929_3*i*1"/>
  <p:tag name="KSO_WM_BEAUTIFY_FLAG" val="#wm#"/>
  <p:tag name="KSO_WM_TAG_VERSION" val="1.0"/>
  <p:tag name="KSO_WM_CHIP_GROUPID" val="62f46031295c1bf6da721ff2"/>
  <p:tag name="KSO_WM_CHIP_XID" val="62f46108295c1bf6da722014"/>
  <p:tag name="KSO_WM_UNIT_DEC_AREA_ID" val="dda707c017a94886b5018d114e136b31"/>
  <p:tag name="KSO_WM_CHIP_FILLAREA_FILL_RULE" val="{&quot;fill_align&quot;:&quot;cm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9c8f2e49c0e34937a078bbfb669c53dd"/>
</p:tagLst>
</file>

<file path=ppt/tags/tag375.xml><?xml version="1.0" encoding="utf-8"?>
<p:tagLst xmlns:p="http://schemas.openxmlformats.org/presentationml/2006/main">
  <p:tag name="KSO_WM_UNIT_SUBTYPE" val="t"/>
  <p:tag name="KSO_WM_TEMPLATE_CATEGORY" val="chip"/>
  <p:tag name="KSO_WM_TEMPLATE_INDEX" val="20225929"/>
  <p:tag name="KSO_WM_UNIT_TYPE" val="i"/>
  <p:tag name="KSO_WM_UNIT_INDEX" val="1"/>
  <p:tag name="KSO_WM_UNIT_ID" val="chip20225929_4*i*1"/>
  <p:tag name="KSO_WM_BEAUTIFY_FLAG" val="#wm#"/>
  <p:tag name="KSO_WM_TAG_VERSION" val="1.0"/>
  <p:tag name="KSO_WM_CHIP_GROUPID" val="62f46031295c1bf6da721ff2"/>
  <p:tag name="KSO_WM_CHIP_XID" val="62f46108295c1bf6da722011"/>
  <p:tag name="KSO_WM_UNIT_DEC_AREA_ID" val="c4d54c4f730c40a8825657a46e4a1700"/>
  <p:tag name="KSO_WM_CHIP_FILLAREA_FILL_RULE" val="{&quot;fill_align&quot;:&quot;rt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1f790e37ab8e418ba1d136f223040fc7"/>
</p:tagLst>
</file>

<file path=ppt/tags/tag376.xml><?xml version="1.0" encoding="utf-8"?>
<p:tagLst xmlns:p="http://schemas.openxmlformats.org/presentationml/2006/main">
  <p:tag name="KSO_WM_UNIT_SUBTYPE" val="t"/>
  <p:tag name="KSO_WM_TEMPLATE_CATEGORY" val="chip"/>
  <p:tag name="KSO_WM_TEMPLATE_INDEX" val="20225929"/>
  <p:tag name="KSO_WM_UNIT_TYPE" val="i"/>
  <p:tag name="KSO_WM_UNIT_INDEX" val="1"/>
  <p:tag name="KSO_WM_UNIT_ID" val="chip20225929_5*i*1"/>
  <p:tag name="KSO_WM_BEAUTIFY_FLAG" val="#wm#"/>
  <p:tag name="KSO_WM_TAG_VERSION" val="1.0"/>
  <p:tag name="KSO_WM_CHIP_GROUPID" val="62f46031295c1bf6da721ff2"/>
  <p:tag name="KSO_WM_CHIP_XID" val="62f46108295c1bf6da722012"/>
  <p:tag name="KSO_WM_UNIT_DEC_AREA_ID" val="b3d0cf4cc9e14eafa455d451c8a9abd6"/>
  <p:tag name="KSO_WM_CHIP_FILLAREA_FILL_RULE" val="{&quot;fill_align&quot;:&quot;lb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28d2775873c04a6c8fe7d51b86aa9e20"/>
</p:tagLst>
</file>

<file path=ppt/tags/tag37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7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7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8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8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8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8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8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85.xml><?xml version="1.0" encoding="utf-8"?>
<p:tagLst xmlns:p="http://schemas.openxmlformats.org/presentationml/2006/main">
  <p:tag name="KSO_WM_UNIT_SUBTYPE" val="v"/>
  <p:tag name="KSO_WM_TEMPLATE_CATEGORY" val="chip"/>
  <p:tag name="KSO_WM_TEMPLATE_INDEX" val="20225929"/>
  <p:tag name="KSO_WM_UNIT_TYPE" val="i"/>
  <p:tag name="KSO_WM_UNIT_INDEX" val="1"/>
  <p:tag name="KSO_WM_UNIT_ID" val="chip20225929_15*i*1"/>
  <p:tag name="KSO_WM_BEAUTIFY_FLAG" val="#wm#"/>
  <p:tag name="KSO_WM_TAG_VERSION" val="1.0"/>
  <p:tag name="KSO_WM_CHIP_GROUPID" val="62f46031295c1bf6da721ff2"/>
  <p:tag name="KSO_WM_CHIP_XID" val="62f46108295c1bf6da722009"/>
  <p:tag name="KSO_WM_UNIT_DEC_AREA_ID" val="a11eb30db7584d69aa61e86d399dd655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acab0a0d6a214ef3b99da4ee0efd89f3"/>
</p:tagLst>
</file>

<file path=ppt/tags/tag386.xml><?xml version="1.0" encoding="utf-8"?>
<p:tagLst xmlns:p="http://schemas.openxmlformats.org/presentationml/2006/main">
  <p:tag name="KSO_WM_UNIT_SUBTYPE" val="r"/>
  <p:tag name="KSO_WM_TEMPLATE_CATEGORY" val="chip"/>
  <p:tag name="KSO_WM_TEMPLATE_INDEX" val="20225929"/>
  <p:tag name="KSO_WM_UNIT_TYPE" val="i"/>
  <p:tag name="KSO_WM_UNIT_INDEX" val="1"/>
  <p:tag name="KSO_WM_UNIT_ID" val="chip20225929_16*i*1"/>
  <p:tag name="KSO_WM_BEAUTIFY_FLAG" val="#wm#"/>
  <p:tag name="KSO_WM_TAG_VERSION" val="1.0"/>
  <p:tag name="KSO_WM_CHIP_GROUPID" val="62f46031295c1bf6da721ff2"/>
  <p:tag name="KSO_WM_CHIP_XID" val="62f46108295c1bf6da722008"/>
  <p:tag name="KSO_WM_UNIT_DEC_AREA_ID" val="fcd2acbda2284d9bb386c2afefae071f"/>
  <p:tag name="KSO_WM_CHIP_FILLAREA_FILL_RULE" val="{&quot;fill_align&quot;:&quot;lm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85ec19d65cbc42578d2fa85475b2944f"/>
</p:tagLst>
</file>

<file path=ppt/tags/tag387.xml><?xml version="1.0" encoding="utf-8"?>
<p:tagLst xmlns:p="http://schemas.openxmlformats.org/presentationml/2006/main">
  <p:tag name="KSO_WM_UNIT_SUBTYPE" val="w"/>
  <p:tag name="KSO_WM_TEMPLATE_CATEGORY" val="chip"/>
  <p:tag name="KSO_WM_TEMPLATE_INDEX" val="20225929"/>
  <p:tag name="KSO_WM_UNIT_TYPE" val="i"/>
  <p:tag name="KSO_WM_UNIT_INDEX" val="1"/>
  <p:tag name="KSO_WM_UNIT_ID" val="chip20225929_17*i*1"/>
  <p:tag name="KSO_WM_BEAUTIFY_FLAG" val="#wm#"/>
  <p:tag name="KSO_WM_TAG_VERSION" val="1.0"/>
  <p:tag name="KSO_WM_CHIP_GROUPID" val="62f46031295c1bf6da721ff2"/>
  <p:tag name="KSO_WM_CHIP_XID" val="62f46108295c1bf6da722007"/>
  <p:tag name="KSO_WM_UNIT_DEC_AREA_ID" val="ad1b66cd69694d96867a0ff7eb15adc3"/>
  <p:tag name="KSO_WM_CHIP_FILLAREA_FILL_RULE" val="{&quot;fill_align&quot;:&quot;rm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5a36abfffbee49619f47441b3271db8c"/>
</p:tagLst>
</file>

<file path=ppt/tags/tag38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8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9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9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9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9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9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95.xml><?xml version="1.0" encoding="utf-8"?>
<p:tagLst xmlns:p="http://schemas.openxmlformats.org/presentationml/2006/main">
  <p:tag name="KSO_WM_UNIT_SUBTYPE" val="v"/>
  <p:tag name="KSO_WM_TEMPLATE_CATEGORY" val="chip"/>
  <p:tag name="KSO_WM_TEMPLATE_INDEX" val="20225929"/>
  <p:tag name="KSO_WM_UNIT_TYPE" val="i"/>
  <p:tag name="KSO_WM_UNIT_INDEX" val="1"/>
  <p:tag name="KSO_WM_UNIT_ID" val="chip20225929_2*i*1"/>
  <p:tag name="KSO_WM_BEAUTIFY_FLAG" val="#wm#"/>
  <p:tag name="KSO_WM_TAG_VERSION" val="1.0"/>
  <p:tag name="KSO_WM_CHIP_GROUPID" val="62f46031295c1bf6da721ff2"/>
  <p:tag name="KSO_WM_CHIP_XID" val="62f46108295c1bf6da722013"/>
  <p:tag name="KSO_WM_UNIT_DEC_AREA_ID" val="abfb06c8c8d74a2a9143d3871d5531d6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48c9a0d9900d4346abf75fc6501067ad"/>
</p:tagLst>
</file>

<file path=ppt/tags/tag396.xml><?xml version="1.0" encoding="utf-8"?>
<p:tagLst xmlns:p="http://schemas.openxmlformats.org/presentationml/2006/main">
  <p:tag name="KSO_WM_UNIT_SUBTYPE" val="v"/>
  <p:tag name="KSO_WM_TEMPLATE_CATEGORY" val="chip"/>
  <p:tag name="KSO_WM_TEMPLATE_INDEX" val="20225929"/>
  <p:tag name="KSO_WM_UNIT_TYPE" val="i"/>
  <p:tag name="KSO_WM_UNIT_INDEX" val="1"/>
  <p:tag name="KSO_WM_UNIT_ID" val="chip20225929_3*i*1"/>
  <p:tag name="KSO_WM_BEAUTIFY_FLAG" val="#wm#"/>
  <p:tag name="KSO_WM_TAG_VERSION" val="1.0"/>
  <p:tag name="KSO_WM_CHIP_GROUPID" val="62f46031295c1bf6da721ff2"/>
  <p:tag name="KSO_WM_CHIP_XID" val="62f46108295c1bf6da722014"/>
  <p:tag name="KSO_WM_UNIT_DEC_AREA_ID" val="dda707c017a94886b5018d114e136b31"/>
  <p:tag name="KSO_WM_CHIP_FILLAREA_FILL_RULE" val="{&quot;fill_align&quot;:&quot;cm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9c8f2e49c0e34937a078bbfb669c53dd"/>
</p:tagLst>
</file>

<file path=ppt/tags/tag397.xml><?xml version="1.0" encoding="utf-8"?>
<p:tagLst xmlns:p="http://schemas.openxmlformats.org/presentationml/2006/main">
  <p:tag name="KSO_WM_UNIT_SUBTYPE" val="t"/>
  <p:tag name="KSO_WM_TEMPLATE_CATEGORY" val="chip"/>
  <p:tag name="KSO_WM_TEMPLATE_INDEX" val="20225929"/>
  <p:tag name="KSO_WM_UNIT_TYPE" val="i"/>
  <p:tag name="KSO_WM_UNIT_INDEX" val="1"/>
  <p:tag name="KSO_WM_UNIT_ID" val="chip20225929_4*i*1"/>
  <p:tag name="KSO_WM_BEAUTIFY_FLAG" val="#wm#"/>
  <p:tag name="KSO_WM_TAG_VERSION" val="1.0"/>
  <p:tag name="KSO_WM_CHIP_GROUPID" val="62f46031295c1bf6da721ff2"/>
  <p:tag name="KSO_WM_CHIP_XID" val="62f46108295c1bf6da722011"/>
  <p:tag name="KSO_WM_UNIT_DEC_AREA_ID" val="c4d54c4f730c40a8825657a46e4a1700"/>
  <p:tag name="KSO_WM_CHIP_FILLAREA_FILL_RULE" val="{&quot;fill_align&quot;:&quot;rt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1f790e37ab8e418ba1d136f223040fc7"/>
</p:tagLst>
</file>

<file path=ppt/tags/tag398.xml><?xml version="1.0" encoding="utf-8"?>
<p:tagLst xmlns:p="http://schemas.openxmlformats.org/presentationml/2006/main">
  <p:tag name="KSO_WM_UNIT_SUBTYPE" val="t"/>
  <p:tag name="KSO_WM_TEMPLATE_CATEGORY" val="chip"/>
  <p:tag name="KSO_WM_TEMPLATE_INDEX" val="20225929"/>
  <p:tag name="KSO_WM_UNIT_TYPE" val="i"/>
  <p:tag name="KSO_WM_UNIT_INDEX" val="1"/>
  <p:tag name="KSO_WM_UNIT_ID" val="chip20225929_5*i*1"/>
  <p:tag name="KSO_WM_BEAUTIFY_FLAG" val="#wm#"/>
  <p:tag name="KSO_WM_TAG_VERSION" val="1.0"/>
  <p:tag name="KSO_WM_CHIP_GROUPID" val="62f46031295c1bf6da721ff2"/>
  <p:tag name="KSO_WM_CHIP_XID" val="62f46108295c1bf6da722012"/>
  <p:tag name="KSO_WM_UNIT_DEC_AREA_ID" val="b3d0cf4cc9e14eafa455d451c8a9abd6"/>
  <p:tag name="KSO_WM_CHIP_FILLAREA_FILL_RULE" val="{&quot;fill_align&quot;:&quot;lb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28d2775873c04a6c8fe7d51b86aa9e20"/>
</p:tagLst>
</file>

<file path=ppt/tags/tag39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4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0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0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0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0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0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05.xml><?xml version="1.0" encoding="utf-8"?>
<p:tagLst xmlns:p="http://schemas.openxmlformats.org/presentationml/2006/main">
  <p:tag name="KSO_WM_UNIT_SUBTYPE" val="v"/>
  <p:tag name="KSO_WM_TEMPLATE_CATEGORY" val="chip"/>
  <p:tag name="KSO_WM_TEMPLATE_INDEX" val="20225929"/>
  <p:tag name="KSO_WM_UNIT_TYPE" val="i"/>
  <p:tag name="KSO_WM_UNIT_INDEX" val="1"/>
  <p:tag name="KSO_WM_UNIT_ID" val="chip20225929_2*i*1"/>
  <p:tag name="KSO_WM_BEAUTIFY_FLAG" val="#wm#"/>
  <p:tag name="KSO_WM_TAG_VERSION" val="1.0"/>
  <p:tag name="KSO_WM_CHIP_GROUPID" val="62f46031295c1bf6da721ff2"/>
  <p:tag name="KSO_WM_CHIP_XID" val="62f46108295c1bf6da722013"/>
  <p:tag name="KSO_WM_UNIT_DEC_AREA_ID" val="abfb06c8c8d74a2a9143d3871d5531d6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48c9a0d9900d4346abf75fc6501067ad"/>
</p:tagLst>
</file>

<file path=ppt/tags/tag406.xml><?xml version="1.0" encoding="utf-8"?>
<p:tagLst xmlns:p="http://schemas.openxmlformats.org/presentationml/2006/main">
  <p:tag name="KSO_WM_UNIT_SUBTYPE" val="v"/>
  <p:tag name="KSO_WM_TEMPLATE_CATEGORY" val="chip"/>
  <p:tag name="KSO_WM_TEMPLATE_INDEX" val="20225929"/>
  <p:tag name="KSO_WM_UNIT_TYPE" val="i"/>
  <p:tag name="KSO_WM_UNIT_INDEX" val="1"/>
  <p:tag name="KSO_WM_UNIT_ID" val="chip20225929_3*i*1"/>
  <p:tag name="KSO_WM_BEAUTIFY_FLAG" val="#wm#"/>
  <p:tag name="KSO_WM_TAG_VERSION" val="1.0"/>
  <p:tag name="KSO_WM_CHIP_GROUPID" val="62f46031295c1bf6da721ff2"/>
  <p:tag name="KSO_WM_CHIP_XID" val="62f46108295c1bf6da722014"/>
  <p:tag name="KSO_WM_UNIT_DEC_AREA_ID" val="dda707c017a94886b5018d114e136b31"/>
  <p:tag name="KSO_WM_CHIP_FILLAREA_FILL_RULE" val="{&quot;fill_align&quot;:&quot;cm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9c8f2e49c0e34937a078bbfb669c53dd"/>
</p:tagLst>
</file>

<file path=ppt/tags/tag407.xml><?xml version="1.0" encoding="utf-8"?>
<p:tagLst xmlns:p="http://schemas.openxmlformats.org/presentationml/2006/main">
  <p:tag name="KSO_WM_UNIT_SUBTYPE" val="t"/>
  <p:tag name="KSO_WM_TEMPLATE_CATEGORY" val="chip"/>
  <p:tag name="KSO_WM_TEMPLATE_INDEX" val="20225929"/>
  <p:tag name="KSO_WM_UNIT_TYPE" val="i"/>
  <p:tag name="KSO_WM_UNIT_INDEX" val="1"/>
  <p:tag name="KSO_WM_UNIT_ID" val="chip20225929_4*i*1"/>
  <p:tag name="KSO_WM_BEAUTIFY_FLAG" val="#wm#"/>
  <p:tag name="KSO_WM_TAG_VERSION" val="1.0"/>
  <p:tag name="KSO_WM_CHIP_GROUPID" val="62f46031295c1bf6da721ff2"/>
  <p:tag name="KSO_WM_CHIP_XID" val="62f46108295c1bf6da722011"/>
  <p:tag name="KSO_WM_UNIT_DEC_AREA_ID" val="c4d54c4f730c40a8825657a46e4a1700"/>
  <p:tag name="KSO_WM_CHIP_FILLAREA_FILL_RULE" val="{&quot;fill_align&quot;:&quot;rt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1f790e37ab8e418ba1d136f223040fc7"/>
</p:tagLst>
</file>

<file path=ppt/tags/tag408.xml><?xml version="1.0" encoding="utf-8"?>
<p:tagLst xmlns:p="http://schemas.openxmlformats.org/presentationml/2006/main">
  <p:tag name="KSO_WM_UNIT_SUBTYPE" val="t"/>
  <p:tag name="KSO_WM_TEMPLATE_CATEGORY" val="chip"/>
  <p:tag name="KSO_WM_TEMPLATE_INDEX" val="20225929"/>
  <p:tag name="KSO_WM_UNIT_TYPE" val="i"/>
  <p:tag name="KSO_WM_UNIT_INDEX" val="1"/>
  <p:tag name="KSO_WM_UNIT_ID" val="chip20225929_5*i*1"/>
  <p:tag name="KSO_WM_BEAUTIFY_FLAG" val="#wm#"/>
  <p:tag name="KSO_WM_TAG_VERSION" val="1.0"/>
  <p:tag name="KSO_WM_CHIP_GROUPID" val="62f46031295c1bf6da721ff2"/>
  <p:tag name="KSO_WM_CHIP_XID" val="62f46108295c1bf6da722012"/>
  <p:tag name="KSO_WM_UNIT_DEC_AREA_ID" val="b3d0cf4cc9e14eafa455d451c8a9abd6"/>
  <p:tag name="KSO_WM_CHIP_FILLAREA_FILL_RULE" val="{&quot;fill_align&quot;:&quot;lb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28d2775873c04a6c8fe7d51b86aa9e20"/>
</p:tagLst>
</file>

<file path=ppt/tags/tag40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1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1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1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1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14.xml><?xml version="1.0" encoding="utf-8"?>
<p:tagLst xmlns:p="http://schemas.openxmlformats.org/presentationml/2006/main">
  <p:tag name="KSO_WM_UNIT_SUBTYPE" val="v"/>
  <p:tag name="KSO_WM_TEMPLATE_CATEGORY" val="chip"/>
  <p:tag name="KSO_WM_TEMPLATE_INDEX" val="20225929"/>
  <p:tag name="KSO_WM_UNIT_TYPE" val="i"/>
  <p:tag name="KSO_WM_UNIT_INDEX" val="1"/>
  <p:tag name="KSO_WM_UNIT_ID" val="chip20225929_2*i*1"/>
  <p:tag name="KSO_WM_BEAUTIFY_FLAG" val="#wm#"/>
  <p:tag name="KSO_WM_TAG_VERSION" val="1.0"/>
  <p:tag name="KSO_WM_CHIP_GROUPID" val="62f46031295c1bf6da721ff2"/>
  <p:tag name="KSO_WM_CHIP_XID" val="62f46108295c1bf6da722013"/>
  <p:tag name="KSO_WM_UNIT_DEC_AREA_ID" val="abfb06c8c8d74a2a9143d3871d5531d6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48c9a0d9900d4346abf75fc6501067ad"/>
</p:tagLst>
</file>

<file path=ppt/tags/tag415.xml><?xml version="1.0" encoding="utf-8"?>
<p:tagLst xmlns:p="http://schemas.openxmlformats.org/presentationml/2006/main">
  <p:tag name="KSO_WM_UNIT_SUBTYPE" val="v"/>
  <p:tag name="KSO_WM_TEMPLATE_CATEGORY" val="chip"/>
  <p:tag name="KSO_WM_TEMPLATE_INDEX" val="20225929"/>
  <p:tag name="KSO_WM_UNIT_TYPE" val="i"/>
  <p:tag name="KSO_WM_UNIT_INDEX" val="1"/>
  <p:tag name="KSO_WM_UNIT_ID" val="chip20225929_3*i*1"/>
  <p:tag name="KSO_WM_BEAUTIFY_FLAG" val="#wm#"/>
  <p:tag name="KSO_WM_TAG_VERSION" val="1.0"/>
  <p:tag name="KSO_WM_CHIP_GROUPID" val="62f46031295c1bf6da721ff2"/>
  <p:tag name="KSO_WM_CHIP_XID" val="62f46108295c1bf6da722014"/>
  <p:tag name="KSO_WM_UNIT_DEC_AREA_ID" val="dda707c017a94886b5018d114e136b31"/>
  <p:tag name="KSO_WM_CHIP_FILLAREA_FILL_RULE" val="{&quot;fill_align&quot;:&quot;cm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9c8f2e49c0e34937a078bbfb669c53dd"/>
</p:tagLst>
</file>

<file path=ppt/tags/tag416.xml><?xml version="1.0" encoding="utf-8"?>
<p:tagLst xmlns:p="http://schemas.openxmlformats.org/presentationml/2006/main">
  <p:tag name="KSO_WM_UNIT_SUBTYPE" val="t"/>
  <p:tag name="KSO_WM_TEMPLATE_CATEGORY" val="chip"/>
  <p:tag name="KSO_WM_TEMPLATE_INDEX" val="20225929"/>
  <p:tag name="KSO_WM_UNIT_TYPE" val="i"/>
  <p:tag name="KSO_WM_UNIT_INDEX" val="1"/>
  <p:tag name="KSO_WM_UNIT_ID" val="chip20225929_4*i*1"/>
  <p:tag name="KSO_WM_BEAUTIFY_FLAG" val="#wm#"/>
  <p:tag name="KSO_WM_TAG_VERSION" val="1.0"/>
  <p:tag name="KSO_WM_CHIP_GROUPID" val="62f46031295c1bf6da721ff2"/>
  <p:tag name="KSO_WM_CHIP_XID" val="62f46108295c1bf6da722011"/>
  <p:tag name="KSO_WM_UNIT_DEC_AREA_ID" val="c4d54c4f730c40a8825657a46e4a1700"/>
  <p:tag name="KSO_WM_CHIP_FILLAREA_FILL_RULE" val="{&quot;fill_align&quot;:&quot;rt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1f790e37ab8e418ba1d136f223040fc7"/>
</p:tagLst>
</file>

<file path=ppt/tags/tag417.xml><?xml version="1.0" encoding="utf-8"?>
<p:tagLst xmlns:p="http://schemas.openxmlformats.org/presentationml/2006/main">
  <p:tag name="KSO_WM_UNIT_SUBTYPE" val="t"/>
  <p:tag name="KSO_WM_TEMPLATE_CATEGORY" val="chip"/>
  <p:tag name="KSO_WM_TEMPLATE_INDEX" val="20225929"/>
  <p:tag name="KSO_WM_UNIT_TYPE" val="i"/>
  <p:tag name="KSO_WM_UNIT_INDEX" val="1"/>
  <p:tag name="KSO_WM_UNIT_ID" val="chip20225929_5*i*1"/>
  <p:tag name="KSO_WM_BEAUTIFY_FLAG" val="#wm#"/>
  <p:tag name="KSO_WM_TAG_VERSION" val="1.0"/>
  <p:tag name="KSO_WM_CHIP_GROUPID" val="62f46031295c1bf6da721ff2"/>
  <p:tag name="KSO_WM_CHIP_XID" val="62f46108295c1bf6da722012"/>
  <p:tag name="KSO_WM_UNIT_DEC_AREA_ID" val="b3d0cf4cc9e14eafa455d451c8a9abd6"/>
  <p:tag name="KSO_WM_CHIP_FILLAREA_FILL_RULE" val="{&quot;fill_align&quot;:&quot;lb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28d2775873c04a6c8fe7d51b86aa9e20"/>
</p:tagLst>
</file>

<file path=ppt/tags/tag41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1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2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2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22.xml><?xml version="1.0" encoding="utf-8"?>
<p:tagLst xmlns:p="http://schemas.openxmlformats.org/presentationml/2006/main">
  <p:tag name="KSO_WM_UNIT_SUBTYPE" val="v"/>
  <p:tag name="KSO_WM_TEMPLATE_CATEGORY" val="chip"/>
  <p:tag name="KSO_WM_TEMPLATE_INDEX" val="20225929"/>
  <p:tag name="KSO_WM_UNIT_TYPE" val="i"/>
  <p:tag name="KSO_WM_UNIT_INDEX" val="1"/>
  <p:tag name="KSO_WM_UNIT_ID" val="chip20225929_11*i*1"/>
  <p:tag name="KSO_WM_BEAUTIFY_FLAG" val="#wm#"/>
  <p:tag name="KSO_WM_TAG_VERSION" val="1.0"/>
  <p:tag name="KSO_WM_CHIP_GROUPID" val="62f46031295c1bf6da721ff2"/>
  <p:tag name="KSO_WM_CHIP_XID" val="62f46108295c1bf6da72200c"/>
  <p:tag name="KSO_WM_UNIT_DEC_AREA_ID" val="14011a8e91cd4298a82e33b30d9d3142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a29e6443127e47e79054c6ed2e0a7187"/>
</p:tagLst>
</file>

<file path=ppt/tags/tag423.xml><?xml version="1.0" encoding="utf-8"?>
<p:tagLst xmlns:p="http://schemas.openxmlformats.org/presentationml/2006/main">
  <p:tag name="KSO_WM_UNIT_SUBTYPE" val="w"/>
  <p:tag name="KSO_WM_TEMPLATE_CATEGORY" val="chip"/>
  <p:tag name="KSO_WM_TEMPLATE_INDEX" val="20225929"/>
  <p:tag name="KSO_WM_UNIT_TYPE" val="i"/>
  <p:tag name="KSO_WM_UNIT_INDEX" val="1"/>
  <p:tag name="KSO_WM_UNIT_ID" val="chip20225929_12*i*1"/>
  <p:tag name="KSO_WM_BEAUTIFY_FLAG" val="#wm#"/>
  <p:tag name="KSO_WM_TAG_VERSION" val="1.0"/>
  <p:tag name="KSO_WM_CHIP_GROUPID" val="62f46031295c1bf6da721ff2"/>
  <p:tag name="KSO_WM_CHIP_XID" val="62f46108295c1bf6da72200a"/>
  <p:tag name="KSO_WM_UNIT_DEC_AREA_ID" val="12bcf50b896d47a2a0c0014856b3919c"/>
  <p:tag name="KSO_WM_CHIP_FILLAREA_FILL_RULE" val="{&quot;fill_align&quot;:&quot;lm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4e04555e7b224aa382665f746c1dafc8"/>
</p:tagLst>
</file>

<file path=ppt/tags/tag424.xml><?xml version="1.0" encoding="utf-8"?>
<p:tagLst xmlns:p="http://schemas.openxmlformats.org/presentationml/2006/main">
  <p:tag name="KSO_WM_UNIT_SUBTYPE" val="u"/>
  <p:tag name="KSO_WM_TEMPLATE_CATEGORY" val="chip"/>
  <p:tag name="KSO_WM_TEMPLATE_INDEX" val="20225929"/>
  <p:tag name="KSO_WM_UNIT_TYPE" val="i"/>
  <p:tag name="KSO_WM_UNIT_INDEX" val="1"/>
  <p:tag name="KSO_WM_UNIT_ID" val="chip20225929_13*i*1"/>
  <p:tag name="KSO_WM_BEAUTIFY_FLAG" val="#wm#"/>
  <p:tag name="KSO_WM_TAG_VERSION" val="1.0"/>
  <p:tag name="KSO_WM_CHIP_GROUPID" val="62f46031295c1bf6da721ff2"/>
  <p:tag name="KSO_WM_CHIP_XID" val="62f46108295c1bf6da72200b"/>
  <p:tag name="KSO_WM_UNIT_DEC_AREA_ID" val="4b82206308dc4dfca5091faeb5ad8dcb"/>
  <p:tag name="KSO_WM_CHIP_FILLAREA_FILL_RULE" val="{&quot;fill_align&quot;:&quot;rb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1903a07473ab4985a6ff4948c564b532"/>
</p:tagLst>
</file>

<file path=ppt/tags/tag42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2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2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28.xml><?xml version="1.0" encoding="utf-8"?>
<p:tagLst xmlns:p="http://schemas.openxmlformats.org/presentationml/2006/main">
  <p:tag name="KSO_WM_UNIT_ISCONTENTSTITLE" val="0"/>
  <p:tag name="KSO_WM_UNIT_ISNUMDGMTITLE" val="0"/>
  <p:tag name="KSO_WM_UNIT_PRESET_TEXT" val="单击此处添加副标题"/>
  <p:tag name="KSO_WM_UNIT_NOCLEAR" val="0"/>
  <p:tag name="KSO_WM_UNIT_VALUE" val="21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225929_1*b*1"/>
  <p:tag name="KSO_WM_TEMPLATE_CATEGORY" val="custom"/>
  <p:tag name="KSO_WM_TEMPLATE_INDEX" val="20225929"/>
  <p:tag name="KSO_WM_UNIT_LAYERLEVEL" val="1"/>
  <p:tag name="KSO_WM_TAG_VERSION" val="1.0"/>
  <p:tag name="KSO_WM_BEAUTIFY_FLAG" val="#wm#"/>
  <p:tag name="KSO_WM_UNIT_DEFAULT_FONT" val="18;20;2"/>
  <p:tag name="KSO_WM_UNIT_BLOCK" val="0"/>
  <p:tag name="KSO_WM_UNIT_DEC_AREA_ID" val="7b192dcabe964d75914c11de950dc1a2"/>
  <p:tag name="KSO_WM_CHIP_GROUPID" val="619ddb6a56c5b5f57912a608"/>
  <p:tag name="KSO_WM_CHIP_XID" val="619ddb6a56c5b5f57912a605"/>
  <p:tag name="KSO_WM_CHIP_FILLAREA_FILL_RULE" val="{&quot;fill_align&quot;:&quot;lt&quot;,&quot;fill_mode&quot;:&quot;adaptive&quot;,&quot;sacle_strategy&quot;:&quot;smart&quot;}"/>
  <p:tag name="KSO_WM_ASSEMBLE_CHIP_INDEX" val="109970ad9efc47e8a70933f5142432b4"/>
  <p:tag name="KSO_WM_UNIT_TEXT_FILL_FORE_SCHEMECOLOR_INDEX_BRIGHTNESS" val="0.15"/>
  <p:tag name="KSO_WM_UNIT_TEXT_FILL_FORE_SCHEMECOLOR_INDEX" val="13"/>
  <p:tag name="KSO_WM_UNIT_TEXT_FILL_TYPE" val="1"/>
  <p:tag name="KSO_WM_TEMPLATE_ASSEMBLE_XID" val="6315698059d53ee3cde20f7a"/>
  <p:tag name="KSO_WM_TEMPLATE_ASSEMBLE_GROUPID" val="62f46031295c1bf6da721ff2"/>
</p:tagLst>
</file>

<file path=ppt/tags/tag429.xml><?xml version="1.0" encoding="utf-8"?>
<p:tagLst xmlns:p="http://schemas.openxmlformats.org/presentationml/2006/main">
  <p:tag name="KSO_WM_UNIT_SUBTYPE" val="a"/>
  <p:tag name="KSO_WM_UNIT_PRESET_TEXT" val="202X"/>
  <p:tag name="KSO_WM_UNIT_NOCLEAR" val="0"/>
  <p:tag name="KSO_WM_UNIT_VALUE" val="7"/>
  <p:tag name="KSO_WM_UNIT_HIGHLIGHT" val="0"/>
  <p:tag name="KSO_WM_UNIT_COMPATIBLE" val="0"/>
  <p:tag name="KSO_WM_UNIT_DIAGRAM_ISNUMVISUAL" val="0"/>
  <p:tag name="KSO_WM_UNIT_DIAGRAM_ISREFERUNIT" val="0"/>
  <p:tag name="KSO_WM_UNIT_TYPE" val="f"/>
  <p:tag name="KSO_WM_UNIT_INDEX" val="1"/>
  <p:tag name="KSO_WM_UNIT_ID" val="custom20225929_1*f*1"/>
  <p:tag name="KSO_WM_TEMPLATE_CATEGORY" val="custom"/>
  <p:tag name="KSO_WM_TEMPLATE_INDEX" val="20225929"/>
  <p:tag name="KSO_WM_UNIT_LAYERLEVEL" val="1"/>
  <p:tag name="KSO_WM_TAG_VERSION" val="1.0"/>
  <p:tag name="KSO_WM_BEAUTIFY_FLAG" val="#wm#"/>
  <p:tag name="KSO_WM_UNIT_DEFAULT_FONT" val="28;32;2"/>
  <p:tag name="KSO_WM_UNIT_BLOCK" val="0"/>
  <p:tag name="KSO_WM_UNIT_DEC_AREA_ID" val="e2277aaa19f3465794745b28de2435ac"/>
  <p:tag name="KSO_WM_CHIP_GROUPID" val="619ddb6a56c5b5f57912a608"/>
  <p:tag name="KSO_WM_CHIP_XID" val="619ddb6a56c5b5f57912a605"/>
  <p:tag name="KSO_WM_CHIP_FILLAREA_FILL_RULE" val="{&quot;fill_align&quot;:&quot;lt&quot;,&quot;fill_mode&quot;:&quot;adaptive&quot;,&quot;sacle_strategy&quot;:&quot;smart&quot;}"/>
  <p:tag name="KSO_WM_ASSEMBLE_CHIP_INDEX" val="109970ad9efc47e8a70933f5142432b4"/>
  <p:tag name="KSO_WM_UNIT_TEXT_FILL_FORE_SCHEMECOLOR_INDEX_BRIGHTNESS" val="0.15"/>
  <p:tag name="KSO_WM_UNIT_TEXT_FILL_FORE_SCHEMECOLOR_INDEX" val="13"/>
  <p:tag name="KSO_WM_UNIT_TEXT_FILL_TYPE" val="1"/>
  <p:tag name="KSO_WM_TEMPLATE_ASSEMBLE_XID" val="6315698059d53ee3cde20f7a"/>
  <p:tag name="KSO_WM_TEMPLATE_ASSEMBLE_GROUPID" val="62f46031295c1bf6da721ff2"/>
</p:tagLst>
</file>

<file path=ppt/tags/tag43.xml><?xml version="1.0" encoding="utf-8"?>
<p:tagLst xmlns:p="http://schemas.openxmlformats.org/presentationml/2006/main">
  <p:tag name="KSO_WM_UNIT_SUBTYPE" val="v"/>
  <p:tag name="KSO_WM_TEMPLATE_CATEGORY" val="chip"/>
  <p:tag name="KSO_WM_TEMPLATE_INDEX" val="20225929"/>
  <p:tag name="KSO_WM_UNIT_TYPE" val="i"/>
  <p:tag name="KSO_WM_UNIT_INDEX" val="1"/>
  <p:tag name="KSO_WM_UNIT_ID" val="chip20225929_2*i*1"/>
  <p:tag name="KSO_WM_BEAUTIFY_FLAG" val="#wm#"/>
  <p:tag name="KSO_WM_TAG_VERSION" val="1.0"/>
  <p:tag name="KSO_WM_CHIP_GROUPID" val="62f46031295c1bf6da721ff2"/>
  <p:tag name="KSO_WM_CHIP_XID" val="62f46108295c1bf6da722013"/>
  <p:tag name="KSO_WM_UNIT_DEC_AREA_ID" val="abfb06c8c8d74a2a9143d3871d5531d6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48c9a0d9900d4346abf75fc6501067ad"/>
</p:tagLst>
</file>

<file path=ppt/tags/tag430.xml><?xml version="1.0" encoding="utf-8"?>
<p:tagLst xmlns:p="http://schemas.openxmlformats.org/presentationml/2006/main">
  <p:tag name="KSO_WM_UNIT_ISCONTENTSTITLE" val="0"/>
  <p:tag name="KSO_WM_UNIT_ISNUMDGMTITLE" val="0"/>
  <p:tag name="KSO_WM_UNIT_PRESET_TEXT" val="演讲完毕，感谢观看"/>
  <p:tag name="KSO_WM_UNIT_NOCLEAR" val="0"/>
  <p:tag name="KSO_WM_UNIT_VALUE" val="14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25929_1*a*1"/>
  <p:tag name="KSO_WM_TEMPLATE_CATEGORY" val="custom"/>
  <p:tag name="KSO_WM_TEMPLATE_INDEX" val="20225929"/>
  <p:tag name="KSO_WM_UNIT_LAYERLEVEL" val="1"/>
  <p:tag name="KSO_WM_TAG_VERSION" val="1.0"/>
  <p:tag name="KSO_WM_BEAUTIFY_FLAG" val="#wm#"/>
  <p:tag name="KSO_WM_UNIT_DEFAULT_FONT" val="54;60;2"/>
  <p:tag name="KSO_WM_UNIT_BLOCK" val="0"/>
  <p:tag name="KSO_WM_UNIT_DEC_AREA_ID" val="22c2ec44390b461589e76e6cc3ffcaf0"/>
  <p:tag name="KSO_WM_CHIP_GROUPID" val="619ddb6a56c5b5f57912a608"/>
  <p:tag name="KSO_WM_CHIP_XID" val="619ddb6a56c5b5f57912a605"/>
  <p:tag name="KSO_WM_CHIP_FILLAREA_FILL_RULE" val="{&quot;fill_align&quot;:&quot;lt&quot;,&quot;fill_mode&quot;:&quot;adaptive&quot;,&quot;sacle_strategy&quot;:&quot;smart&quot;}"/>
  <p:tag name="KSO_WM_ASSEMBLE_CHIP_INDEX" val="109970ad9efc47e8a70933f5142432b4"/>
  <p:tag name="KSO_WM_UNIT_TEXT_FILL_FORE_SCHEMECOLOR_INDEX_BRIGHTNESS" val="0.15"/>
  <p:tag name="KSO_WM_UNIT_TEXT_FILL_FORE_SCHEMECOLOR_INDEX" val="13"/>
  <p:tag name="KSO_WM_UNIT_TEXT_FILL_TYPE" val="1"/>
  <p:tag name="KSO_WM_TEMPLATE_ASSEMBLE_XID" val="6315698059d53ee3cde20f7a"/>
  <p:tag name="KSO_WM_TEMPLATE_ASSEMBLE_GROUPID" val="62f46031295c1bf6da721ff2"/>
</p:tagLst>
</file>

<file path=ppt/tags/tag431.xml><?xml version="1.0" encoding="utf-8"?>
<p:tagLst xmlns:p="http://schemas.openxmlformats.org/presentationml/2006/main">
  <p:tag name="KSO_WM_UNIT_SUBTYPE" val="v"/>
  <p:tag name="KSO_WM_TEMPLATE_CATEGORY" val="chip"/>
  <p:tag name="KSO_WM_TEMPLATE_INDEX" val="20225929"/>
  <p:tag name="KSO_WM_UNIT_TYPE" val="i"/>
  <p:tag name="KSO_WM_UNIT_INDEX" val="1"/>
  <p:tag name="KSO_WM_UNIT_ID" val="chip20225929_2*i*1"/>
  <p:tag name="KSO_WM_BEAUTIFY_FLAG" val="#wm#"/>
  <p:tag name="KSO_WM_TAG_VERSION" val="1.0"/>
  <p:tag name="KSO_WM_CHIP_GROUPID" val="62f46031295c1bf6da721ff2"/>
  <p:tag name="KSO_WM_CHIP_XID" val="62f46108295c1bf6da722013"/>
  <p:tag name="KSO_WM_UNIT_DEC_AREA_ID" val="abfb06c8c8d74a2a9143d3871d5531d6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48c9a0d9900d4346abf75fc6501067ad"/>
  <p:tag name="KSO_WM_SLIDE_BACKGROUND_TYPE" val="general"/>
</p:tagLst>
</file>

<file path=ppt/tags/tag432.xml><?xml version="1.0" encoding="utf-8"?>
<p:tagLst xmlns:p="http://schemas.openxmlformats.org/presentationml/2006/main">
  <p:tag name="KSO_WM_UNIT_SUBTYPE" val="v"/>
  <p:tag name="KSO_WM_TEMPLATE_CATEGORY" val="chip"/>
  <p:tag name="KSO_WM_TEMPLATE_INDEX" val="20225929"/>
  <p:tag name="KSO_WM_UNIT_TYPE" val="i"/>
  <p:tag name="KSO_WM_UNIT_INDEX" val="1"/>
  <p:tag name="KSO_WM_UNIT_ID" val="chip20225929_3*i*1"/>
  <p:tag name="KSO_WM_BEAUTIFY_FLAG" val="#wm#"/>
  <p:tag name="KSO_WM_TAG_VERSION" val="1.0"/>
  <p:tag name="KSO_WM_CHIP_GROUPID" val="62f46031295c1bf6da721ff2"/>
  <p:tag name="KSO_WM_CHIP_XID" val="62f46108295c1bf6da722014"/>
  <p:tag name="KSO_WM_UNIT_DEC_AREA_ID" val="dda707c017a94886b5018d114e136b31"/>
  <p:tag name="KSO_WM_CHIP_FILLAREA_FILL_RULE" val="{&quot;fill_align&quot;:&quot;cm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9c8f2e49c0e34937a078bbfb669c53dd"/>
  <p:tag name="KSO_WM_SLIDE_BACKGROUND_TYPE" val="general"/>
</p:tagLst>
</file>

<file path=ppt/tags/tag433.xml><?xml version="1.0" encoding="utf-8"?>
<p:tagLst xmlns:p="http://schemas.openxmlformats.org/presentationml/2006/main">
  <p:tag name="KSO_WM_UNIT_SUBTYPE" val="t"/>
  <p:tag name="KSO_WM_TEMPLATE_CATEGORY" val="chip"/>
  <p:tag name="KSO_WM_TEMPLATE_INDEX" val="20225929"/>
  <p:tag name="KSO_WM_UNIT_TYPE" val="i"/>
  <p:tag name="KSO_WM_UNIT_INDEX" val="1"/>
  <p:tag name="KSO_WM_UNIT_ID" val="chip20225929_4*i*1"/>
  <p:tag name="KSO_WM_BEAUTIFY_FLAG" val="#wm#"/>
  <p:tag name="KSO_WM_TAG_VERSION" val="1.0"/>
  <p:tag name="KSO_WM_CHIP_GROUPID" val="62f46031295c1bf6da721ff2"/>
  <p:tag name="KSO_WM_CHIP_XID" val="62f46108295c1bf6da722011"/>
  <p:tag name="KSO_WM_UNIT_DEC_AREA_ID" val="c4d54c4f730c40a8825657a46e4a1700"/>
  <p:tag name="KSO_WM_CHIP_FILLAREA_FILL_RULE" val="{&quot;fill_align&quot;:&quot;rt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1f790e37ab8e418ba1d136f223040fc7"/>
  <p:tag name="KSO_WM_SLIDE_BACKGROUND_TYPE" val="general"/>
</p:tagLst>
</file>

<file path=ppt/tags/tag434.xml><?xml version="1.0" encoding="utf-8"?>
<p:tagLst xmlns:p="http://schemas.openxmlformats.org/presentationml/2006/main">
  <p:tag name="KSO_WM_UNIT_SUBTYPE" val="t"/>
  <p:tag name="KSO_WM_TEMPLATE_CATEGORY" val="chip"/>
  <p:tag name="KSO_WM_TEMPLATE_INDEX" val="20225929"/>
  <p:tag name="KSO_WM_UNIT_TYPE" val="i"/>
  <p:tag name="KSO_WM_UNIT_INDEX" val="1"/>
  <p:tag name="KSO_WM_UNIT_ID" val="chip20225929_5*i*1"/>
  <p:tag name="KSO_WM_BEAUTIFY_FLAG" val="#wm#"/>
  <p:tag name="KSO_WM_TAG_VERSION" val="1.0"/>
  <p:tag name="KSO_WM_CHIP_GROUPID" val="62f46031295c1bf6da721ff2"/>
  <p:tag name="KSO_WM_CHIP_XID" val="62f46108295c1bf6da722012"/>
  <p:tag name="KSO_WM_UNIT_DEC_AREA_ID" val="b3d0cf4cc9e14eafa455d451c8a9abd6"/>
  <p:tag name="KSO_WM_CHIP_FILLAREA_FILL_RULE" val="{&quot;fill_align&quot;:&quot;lb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28d2775873c04a6c8fe7d51b86aa9e20"/>
  <p:tag name="KSO_WM_SLIDE_BACKGROUND_TYPE" val="general"/>
</p:tagLst>
</file>

<file path=ppt/tags/tag435.xml><?xml version="1.0" encoding="utf-8"?>
<p:tagLst xmlns:p="http://schemas.openxmlformats.org/presentationml/2006/main">
  <p:tag name="KSO_WM_SLIDE_BACKGROUND_TYPE" val="general"/>
  <p:tag name="KSO_WM_UNIT_TEXT_FILL_FORE_SCHEMECOLOR_INDEX_BRIGHTNESS" val="0"/>
  <p:tag name="KSO_WM_UNIT_TEXT_FILL_FORE_SCHEMECOLOR_INDEX" val="13"/>
  <p:tag name="KSO_WM_UNIT_TEXT_FILL_TYPE" val="1"/>
</p:tagLst>
</file>

<file path=ppt/tags/tag436.xml><?xml version="1.0" encoding="utf-8"?>
<p:tagLst xmlns:p="http://schemas.openxmlformats.org/presentationml/2006/main">
  <p:tag name="KSO_WM_SLIDE_BACKGROUND_TYPE" val="general"/>
  <p:tag name="KSO_WM_UNIT_TEXT_FILL_FORE_SCHEMECOLOR_INDEX_BRIGHTNESS" val="0"/>
  <p:tag name="KSO_WM_UNIT_TEXT_FILL_FORE_SCHEMECOLOR_INDEX" val="13"/>
  <p:tag name="KSO_WM_UNIT_TEXT_FILL_TYPE" val="1"/>
</p:tagLst>
</file>

<file path=ppt/tags/tag437.xml><?xml version="1.0" encoding="utf-8"?>
<p:tagLst xmlns:p="http://schemas.openxmlformats.org/presentationml/2006/main">
  <p:tag name="KSO_WM_SLIDE_BACKGROUND_TYPE" val="general"/>
  <p:tag name="KSO_WM_UNIT_TEXT_FILL_FORE_SCHEMECOLOR_INDEX_BRIGHTNESS" val="0"/>
  <p:tag name="KSO_WM_UNIT_TEXT_FILL_FORE_SCHEMECOLOR_INDEX" val="13"/>
  <p:tag name="KSO_WM_UNIT_TEXT_FILL_TYPE" val="1"/>
</p:tagLst>
</file>

<file path=ppt/tags/tag438.xml><?xml version="1.0" encoding="utf-8"?>
<p:tagLst xmlns:p="http://schemas.openxmlformats.org/presentationml/2006/main">
  <p:tag name="KSO_WM_SLIDE_BACKGROUND_TYPE" val="general"/>
  <p:tag name="KSO_WM_UNIT_TEXT_FILL_FORE_SCHEMECOLOR_INDEX_BRIGHTNESS" val="0"/>
  <p:tag name="KSO_WM_UNIT_TEXT_FILL_FORE_SCHEMECOLOR_INDEX" val="13"/>
  <p:tag name="KSO_WM_UNIT_TEXT_FILL_TYPE" val="1"/>
</p:tagLst>
</file>

<file path=ppt/tags/tag439.xml><?xml version="1.0" encoding="utf-8"?>
<p:tagLst xmlns:p="http://schemas.openxmlformats.org/presentationml/2006/main">
  <p:tag name="KSO_WM_UNIT_SUBTYPE" val="v"/>
  <p:tag name="KSO_WM_TEMPLATE_CATEGORY" val="chip"/>
  <p:tag name="KSO_WM_TEMPLATE_INDEX" val="20225929"/>
  <p:tag name="KSO_WM_UNIT_TYPE" val="i"/>
  <p:tag name="KSO_WM_UNIT_INDEX" val="1"/>
  <p:tag name="KSO_WM_UNIT_ID" val="chip20225929_2*i*1"/>
  <p:tag name="KSO_WM_BEAUTIFY_FLAG" val="#wm#"/>
  <p:tag name="KSO_WM_TAG_VERSION" val="1.0"/>
  <p:tag name="KSO_WM_CHIP_GROUPID" val="62f46031295c1bf6da721ff2"/>
  <p:tag name="KSO_WM_CHIP_XID" val="62f46108295c1bf6da722013"/>
  <p:tag name="KSO_WM_UNIT_DEC_AREA_ID" val="31ea98a32154477cabe4b065869e4d01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b60d6894f91b45118bb986f34ad4b5b3"/>
  <p:tag name="KSO_WM_SLIDE_BACKGROUND_TYPE" val="frame"/>
</p:tagLst>
</file>

<file path=ppt/tags/tag44.xml><?xml version="1.0" encoding="utf-8"?>
<p:tagLst xmlns:p="http://schemas.openxmlformats.org/presentationml/2006/main">
  <p:tag name="KSO_WM_UNIT_SUBTYPE" val="v"/>
  <p:tag name="KSO_WM_TEMPLATE_CATEGORY" val="chip"/>
  <p:tag name="KSO_WM_TEMPLATE_INDEX" val="20225929"/>
  <p:tag name="KSO_WM_UNIT_TYPE" val="i"/>
  <p:tag name="KSO_WM_UNIT_INDEX" val="1"/>
  <p:tag name="KSO_WM_UNIT_ID" val="chip20225929_3*i*1"/>
  <p:tag name="KSO_WM_BEAUTIFY_FLAG" val="#wm#"/>
  <p:tag name="KSO_WM_TAG_VERSION" val="1.0"/>
  <p:tag name="KSO_WM_CHIP_GROUPID" val="62f46031295c1bf6da721ff2"/>
  <p:tag name="KSO_WM_CHIP_XID" val="62f46108295c1bf6da722014"/>
  <p:tag name="KSO_WM_UNIT_DEC_AREA_ID" val="dda707c017a94886b5018d114e136b31"/>
  <p:tag name="KSO_WM_CHIP_FILLAREA_FILL_RULE" val="{&quot;fill_align&quot;:&quot;cm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9c8f2e49c0e34937a078bbfb669c53dd"/>
</p:tagLst>
</file>

<file path=ppt/tags/tag440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bg20221741_2*i*1"/>
  <p:tag name="KSO_WM_UNIT_LAYERLEVEL" val="1"/>
  <p:tag name="KSO_WM_TAG_VERSION" val="1.0"/>
  <p:tag name="KSO_WM_BEAUTIFY_FLAG" val="#wm#"/>
  <p:tag name="KSO_WM_UNIT_BK_DARK_LIGHT" val="2"/>
  <p:tag name="KSO_WM_UNIT_SUBTYPE" val="h"/>
  <p:tag name="KSO_WM_UNIT_TYPE" val="i"/>
  <p:tag name="KSO_WM_UNIT_INDEX" val="1"/>
  <p:tag name="KSO_WM_TEMPLATE_CATEGORY" val="bg"/>
  <p:tag name="KSO_WM_TEMPLATE_INDEX" val="20221741"/>
  <p:tag name="KSO_WM_UNIT_FILL_FORE_SCHEMECOLOR_INDEX_BRIGHTNESS" val="0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CHIP_GROUPID" val="6204bd1f97788eba87d90828"/>
  <p:tag name="KSO_WM_CHIP_XID" val="627b2927a0f60d12b19e6b67"/>
</p:tagLst>
</file>

<file path=ppt/tags/tag441.xml><?xml version="1.0" encoding="utf-8"?>
<p:tagLst xmlns:p="http://schemas.openxmlformats.org/presentationml/2006/main">
  <p:tag name="KSO_WM_UNIT_SUBTYPE" val="t"/>
  <p:tag name="KSO_WM_TEMPLATE_CATEGORY" val="chip"/>
  <p:tag name="KSO_WM_TEMPLATE_INDEX" val="20225929"/>
  <p:tag name="KSO_WM_UNIT_TYPE" val="i"/>
  <p:tag name="KSO_WM_UNIT_INDEX" val="1"/>
  <p:tag name="KSO_WM_UNIT_ID" val="chip20225929_4*i*1"/>
  <p:tag name="KSO_WM_BEAUTIFY_FLAG" val="#wm#"/>
  <p:tag name="KSO_WM_TAG_VERSION" val="1.0"/>
  <p:tag name="KSO_WM_CHIP_GROUPID" val="62f46031295c1bf6da721ff2"/>
  <p:tag name="KSO_WM_CHIP_XID" val="62f46108295c1bf6da722011"/>
  <p:tag name="KSO_WM_UNIT_DEC_AREA_ID" val="cf5264c7e68a44f1a15747dbcd38d520"/>
  <p:tag name="KSO_WM_CHIP_FILLAREA_FILL_RULE" val="{&quot;fill_align&quot;:&quot;rt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93e2d5b1ab174510a5d323fd6913ff07"/>
  <p:tag name="KSO_WM_SLIDE_BACKGROUND_TYPE" val="frame"/>
</p:tagLst>
</file>

<file path=ppt/tags/tag442.xml><?xml version="1.0" encoding="utf-8"?>
<p:tagLst xmlns:p="http://schemas.openxmlformats.org/presentationml/2006/main">
  <p:tag name="KSO_WM_UNIT_SUBTYPE" val="t"/>
  <p:tag name="KSO_WM_TEMPLATE_CATEGORY" val="chip"/>
  <p:tag name="KSO_WM_TEMPLATE_INDEX" val="20225929"/>
  <p:tag name="KSO_WM_UNIT_TYPE" val="i"/>
  <p:tag name="KSO_WM_UNIT_INDEX" val="1"/>
  <p:tag name="KSO_WM_UNIT_ID" val="chip20225929_5*i*1"/>
  <p:tag name="KSO_WM_BEAUTIFY_FLAG" val="#wm#"/>
  <p:tag name="KSO_WM_TAG_VERSION" val="1.0"/>
  <p:tag name="KSO_WM_CHIP_GROUPID" val="62f46031295c1bf6da721ff2"/>
  <p:tag name="KSO_WM_CHIP_XID" val="62f46108295c1bf6da722012"/>
  <p:tag name="KSO_WM_UNIT_DEC_AREA_ID" val="9e6189f3e8cc41ada10393c8fda849c1"/>
  <p:tag name="KSO_WM_CHIP_FILLAREA_FILL_RULE" val="{&quot;fill_align&quot;:&quot;lb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0c8af0cc4ec944f59543c9d793c5bebb"/>
  <p:tag name="KSO_WM_SLIDE_BACKGROUND_TYPE" val="frame"/>
</p:tagLst>
</file>

<file path=ppt/tags/tag443.xml><?xml version="1.0" encoding="utf-8"?>
<p:tagLst xmlns:p="http://schemas.openxmlformats.org/presentationml/2006/main">
  <p:tag name="KSO_WM_SLIDE_BACKGROUND_TYPE" val="frame"/>
  <p:tag name="KSO_WM_UNIT_TEXT_FILL_FORE_SCHEMECOLOR_INDEX_BRIGHTNESS" val="0"/>
  <p:tag name="KSO_WM_UNIT_TEXT_FILL_FORE_SCHEMECOLOR_INDEX" val="13"/>
  <p:tag name="KSO_WM_UNIT_TEXT_FILL_TYPE" val="1"/>
</p:tagLst>
</file>

<file path=ppt/tags/tag444.xml><?xml version="1.0" encoding="utf-8"?>
<p:tagLst xmlns:p="http://schemas.openxmlformats.org/presentationml/2006/main">
  <p:tag name="KSO_WM_SLIDE_BACKGROUND_TYPE" val="frame"/>
  <p:tag name="KSO_WM_UNIT_TEXT_FILL_FORE_SCHEMECOLOR_INDEX_BRIGHTNESS" val="0"/>
  <p:tag name="KSO_WM_UNIT_TEXT_FILL_FORE_SCHEMECOLOR_INDEX" val="13"/>
  <p:tag name="KSO_WM_UNIT_TEXT_FILL_TYPE" val="1"/>
</p:tagLst>
</file>

<file path=ppt/tags/tag445.xml><?xml version="1.0" encoding="utf-8"?>
<p:tagLst xmlns:p="http://schemas.openxmlformats.org/presentationml/2006/main">
  <p:tag name="KSO_WM_SLIDE_BACKGROUND_TYPE" val="frame"/>
  <p:tag name="KSO_WM_UNIT_TEXT_FILL_FORE_SCHEMECOLOR_INDEX_BRIGHTNESS" val="0"/>
  <p:tag name="KSO_WM_UNIT_TEXT_FILL_FORE_SCHEMECOLOR_INDEX" val="13"/>
  <p:tag name="KSO_WM_UNIT_TEXT_FILL_TYPE" val="1"/>
</p:tagLst>
</file>

<file path=ppt/tags/tag446.xml><?xml version="1.0" encoding="utf-8"?>
<p:tagLst xmlns:p="http://schemas.openxmlformats.org/presentationml/2006/main">
  <p:tag name="KSO_WM_SLIDE_BACKGROUND_TYPE" val="frame"/>
  <p:tag name="KSO_WM_UNIT_TEXT_FILL_FORE_SCHEMECOLOR_INDEX_BRIGHTNESS" val="0"/>
  <p:tag name="KSO_WM_UNIT_TEXT_FILL_FORE_SCHEMECOLOR_INDEX" val="13"/>
  <p:tag name="KSO_WM_UNIT_TEXT_FILL_TYPE" val="1"/>
</p:tagLst>
</file>

<file path=ppt/tags/tag447.xml><?xml version="1.0" encoding="utf-8"?>
<p:tagLst xmlns:p="http://schemas.openxmlformats.org/presentationml/2006/main">
  <p:tag name="KSO_WM_SLIDE_BACKGROUND_TYPE" val="frame"/>
  <p:tag name="KSO_WM_UNIT_TEXT_FILL_FORE_SCHEMECOLOR_INDEX_BRIGHTNESS" val="0"/>
  <p:tag name="KSO_WM_UNIT_TEXT_FILL_FORE_SCHEMECOLOR_INDEX" val="13"/>
  <p:tag name="KSO_WM_UNIT_TEXT_FILL_TYPE" val="1"/>
</p:tagLst>
</file>

<file path=ppt/tags/tag448.xml><?xml version="1.0" encoding="utf-8"?>
<p:tagLst xmlns:p="http://schemas.openxmlformats.org/presentationml/2006/main">
  <p:tag name="KSO_WM_UNIT_SUBTYPE" val="v"/>
  <p:tag name="KSO_WM_TEMPLATE_CATEGORY" val="chip"/>
  <p:tag name="KSO_WM_TEMPLATE_INDEX" val="20225929"/>
  <p:tag name="KSO_WM_UNIT_TYPE" val="i"/>
  <p:tag name="KSO_WM_UNIT_INDEX" val="1"/>
  <p:tag name="KSO_WM_UNIT_ID" val="chip20225929_2*i*1"/>
  <p:tag name="KSO_WM_BEAUTIFY_FLAG" val="#wm#"/>
  <p:tag name="KSO_WM_TAG_VERSION" val="1.0"/>
  <p:tag name="KSO_WM_CHIP_GROUPID" val="62f46031295c1bf6da721ff2"/>
  <p:tag name="KSO_WM_CHIP_XID" val="62f46108295c1bf6da722013"/>
  <p:tag name="KSO_WM_UNIT_DEC_AREA_ID" val="d41f0c8cabb64126b3d3a1a8f17cef9c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d84ce0b121b4450fb181c2aa99d7af87"/>
  <p:tag name="KSO_WM_SLIDE_BACKGROUND_TYPE" val="leftRight"/>
</p:tagLst>
</file>

<file path=ppt/tags/tag449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bg20221741_3*i*1"/>
  <p:tag name="KSO_WM_UNIT_LAYERLEVEL" val="1"/>
  <p:tag name="KSO_WM_TAG_VERSION" val="1.0"/>
  <p:tag name="KSO_WM_BEAUTIFY_FLAG" val="#wm#"/>
  <p:tag name="KSO_WM_UNIT_SUBTYPE" val="h"/>
  <p:tag name="KSO_WM_UNIT_TYPE" val="i"/>
  <p:tag name="KSO_WM_UNIT_INDEX" val="1"/>
  <p:tag name="KSO_WM_UNIT_BK_DARK_LIGHT" val="2"/>
  <p:tag name="KSO_WM_TEMPLATE_CATEGORY" val="bg"/>
  <p:tag name="KSO_WM_TEMPLATE_INDEX" val="20221741"/>
  <p:tag name="KSO_WM_UNIT_FILL_FORE_SCHEMECOLOR_INDEX_BRIGHTNESS" val="0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CHIP_GROUPID" val="6204bd1f97788eba87d90828"/>
  <p:tag name="KSO_WM_CHIP_XID" val="627b2927a0f60d12b19e6b68"/>
</p:tagLst>
</file>

<file path=ppt/tags/tag45.xml><?xml version="1.0" encoding="utf-8"?>
<p:tagLst xmlns:p="http://schemas.openxmlformats.org/presentationml/2006/main">
  <p:tag name="KSO_WM_UNIT_SUBTYPE" val="t"/>
  <p:tag name="KSO_WM_TEMPLATE_CATEGORY" val="chip"/>
  <p:tag name="KSO_WM_TEMPLATE_INDEX" val="20225929"/>
  <p:tag name="KSO_WM_UNIT_TYPE" val="i"/>
  <p:tag name="KSO_WM_UNIT_INDEX" val="1"/>
  <p:tag name="KSO_WM_UNIT_ID" val="chip20225929_4*i*1"/>
  <p:tag name="KSO_WM_BEAUTIFY_FLAG" val="#wm#"/>
  <p:tag name="KSO_WM_TAG_VERSION" val="1.0"/>
  <p:tag name="KSO_WM_CHIP_GROUPID" val="62f46031295c1bf6da721ff2"/>
  <p:tag name="KSO_WM_CHIP_XID" val="62f46108295c1bf6da722011"/>
  <p:tag name="KSO_WM_UNIT_DEC_AREA_ID" val="c4d54c4f730c40a8825657a46e4a1700"/>
  <p:tag name="KSO_WM_CHIP_FILLAREA_FILL_RULE" val="{&quot;fill_align&quot;:&quot;rt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1f790e37ab8e418ba1d136f223040fc7"/>
</p:tagLst>
</file>

<file path=ppt/tags/tag450.xml><?xml version="1.0" encoding="utf-8"?>
<p:tagLst xmlns:p="http://schemas.openxmlformats.org/presentationml/2006/main">
  <p:tag name="KSO_WM_UNIT_SUBTYPE" val="t"/>
  <p:tag name="KSO_WM_TEMPLATE_CATEGORY" val="chip"/>
  <p:tag name="KSO_WM_TEMPLATE_INDEX" val="20225929"/>
  <p:tag name="KSO_WM_UNIT_TYPE" val="i"/>
  <p:tag name="KSO_WM_UNIT_INDEX" val="1"/>
  <p:tag name="KSO_WM_UNIT_ID" val="chip20225929_4*i*1"/>
  <p:tag name="KSO_WM_BEAUTIFY_FLAG" val="#wm#"/>
  <p:tag name="KSO_WM_TAG_VERSION" val="1.0"/>
  <p:tag name="KSO_WM_CHIP_GROUPID" val="62f46031295c1bf6da721ff2"/>
  <p:tag name="KSO_WM_CHIP_XID" val="62f46108295c1bf6da722011"/>
  <p:tag name="KSO_WM_UNIT_DEC_AREA_ID" val="7f99a42d7be74a94915ab725086778af"/>
  <p:tag name="KSO_WM_CHIP_FILLAREA_FILL_RULE" val="{&quot;fill_align&quot;:&quot;rt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d5af85f1680e4b98a1b9d47f7e6b6dd7"/>
  <p:tag name="KSO_WM_SLIDE_BACKGROUND_TYPE" val="leftRight"/>
</p:tagLst>
</file>

<file path=ppt/tags/tag451.xml><?xml version="1.0" encoding="utf-8"?>
<p:tagLst xmlns:p="http://schemas.openxmlformats.org/presentationml/2006/main">
  <p:tag name="KSO_WM_SLIDE_BACKGROUND_TYPE" val="leftRight"/>
  <p:tag name="KSO_WM_UNIT_TEXT_FILL_FORE_SCHEMECOLOR_INDEX_BRIGHTNESS" val="0"/>
  <p:tag name="KSO_WM_UNIT_TEXT_FILL_FORE_SCHEMECOLOR_INDEX" val="13"/>
  <p:tag name="KSO_WM_UNIT_TEXT_FILL_TYPE" val="1"/>
</p:tagLst>
</file>

<file path=ppt/tags/tag452.xml><?xml version="1.0" encoding="utf-8"?>
<p:tagLst xmlns:p="http://schemas.openxmlformats.org/presentationml/2006/main">
  <p:tag name="KSO_WM_SLIDE_BACKGROUND_TYPE" val="leftRight"/>
  <p:tag name="KSO_WM_UNIT_TEXT_FILL_FORE_SCHEMECOLOR_INDEX_BRIGHTNESS" val="0"/>
  <p:tag name="KSO_WM_UNIT_TEXT_FILL_FORE_SCHEMECOLOR_INDEX" val="13"/>
  <p:tag name="KSO_WM_UNIT_TEXT_FILL_TYPE" val="1"/>
</p:tagLst>
</file>

<file path=ppt/tags/tag453.xml><?xml version="1.0" encoding="utf-8"?>
<p:tagLst xmlns:p="http://schemas.openxmlformats.org/presentationml/2006/main">
  <p:tag name="KSO_WM_SLIDE_BACKGROUND_TYPE" val="leftRight"/>
  <p:tag name="KSO_WM_UNIT_TEXT_FILL_FORE_SCHEMECOLOR_INDEX_BRIGHTNESS" val="0"/>
  <p:tag name="KSO_WM_UNIT_TEXT_FILL_FORE_SCHEMECOLOR_INDEX" val="13"/>
  <p:tag name="KSO_WM_UNIT_TEXT_FILL_TYPE" val="1"/>
</p:tagLst>
</file>

<file path=ppt/tags/tag454.xml><?xml version="1.0" encoding="utf-8"?>
<p:tagLst xmlns:p="http://schemas.openxmlformats.org/presentationml/2006/main">
  <p:tag name="KSO_WM_SLIDE_BACKGROUND_TYPE" val="leftRight"/>
  <p:tag name="KSO_WM_UNIT_TEXT_FILL_FORE_SCHEMECOLOR_INDEX_BRIGHTNESS" val="0"/>
  <p:tag name="KSO_WM_UNIT_TEXT_FILL_FORE_SCHEMECOLOR_INDEX" val="13"/>
  <p:tag name="KSO_WM_UNIT_TEXT_FILL_TYPE" val="1"/>
</p:tagLst>
</file>

<file path=ppt/tags/tag455.xml><?xml version="1.0" encoding="utf-8"?>
<p:tagLst xmlns:p="http://schemas.openxmlformats.org/presentationml/2006/main">
  <p:tag name="KSO_WM_SLIDE_BACKGROUND_TYPE" val="leftRight"/>
  <p:tag name="KSO_WM_UNIT_TEXT_FILL_FORE_SCHEMECOLOR_INDEX_BRIGHTNESS" val="0"/>
  <p:tag name="KSO_WM_UNIT_TEXT_FILL_FORE_SCHEMECOLOR_INDEX" val="13"/>
  <p:tag name="KSO_WM_UNIT_TEXT_FILL_TYPE" val="1"/>
</p:tagLst>
</file>

<file path=ppt/tags/tag456.xml><?xml version="1.0" encoding="utf-8"?>
<p:tagLst xmlns:p="http://schemas.openxmlformats.org/presentationml/2006/main">
  <p:tag name="KSO_WM_SLIDE_BACKGROUND_TYPE" val="leftRight"/>
  <p:tag name="KSO_WM_UNIT_TEXT_FILL_FORE_SCHEMECOLOR_INDEX_BRIGHTNESS" val="0"/>
  <p:tag name="KSO_WM_UNIT_TEXT_FILL_FORE_SCHEMECOLOR_INDEX" val="13"/>
  <p:tag name="KSO_WM_UNIT_TEXT_FILL_TYPE" val="1"/>
</p:tagLst>
</file>

<file path=ppt/tags/tag457.xml><?xml version="1.0" encoding="utf-8"?>
<p:tagLst xmlns:p="http://schemas.openxmlformats.org/presentationml/2006/main">
  <p:tag name="KSO_WM_UNIT_SUBTYPE" val="v"/>
  <p:tag name="KSO_WM_TEMPLATE_CATEGORY" val="chip"/>
  <p:tag name="KSO_WM_TEMPLATE_INDEX" val="20225929"/>
  <p:tag name="KSO_WM_UNIT_TYPE" val="i"/>
  <p:tag name="KSO_WM_UNIT_INDEX" val="1"/>
  <p:tag name="KSO_WM_UNIT_ID" val="chip20225929_2*i*1"/>
  <p:tag name="KSO_WM_BEAUTIFY_FLAG" val="#wm#"/>
  <p:tag name="KSO_WM_TAG_VERSION" val="1.0"/>
  <p:tag name="KSO_WM_CHIP_GROUPID" val="62f46031295c1bf6da721ff2"/>
  <p:tag name="KSO_WM_CHIP_XID" val="62f46108295c1bf6da722013"/>
  <p:tag name="KSO_WM_UNIT_DEC_AREA_ID" val="34a103d1df064117a32882613b8af71e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4fe9f3b65a94494a986d74c3887a9c68"/>
  <p:tag name="KSO_WM_SLIDE_BACKGROUND_TYPE" val="topBottom"/>
</p:tagLst>
</file>

<file path=ppt/tags/tag458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bg20221741_4*i*1"/>
  <p:tag name="KSO_WM_UNIT_LAYERLEVEL" val="1"/>
  <p:tag name="KSO_WM_TAG_VERSION" val="1.0"/>
  <p:tag name="KSO_WM_BEAUTIFY_FLAG" val="#wm#"/>
  <p:tag name="KSO_WM_UNIT_SUBTYPE" val="h"/>
  <p:tag name="KSO_WM_UNIT_TYPE" val="i"/>
  <p:tag name="KSO_WM_UNIT_INDEX" val="1"/>
  <p:tag name="KSO_WM_UNIT_BK_DARK_LIGHT" val="2"/>
  <p:tag name="KSO_WM_TEMPLATE_CATEGORY" val="bg"/>
  <p:tag name="KSO_WM_TEMPLATE_INDEX" val="20221741"/>
  <p:tag name="KSO_WM_UNIT_FILL_FORE_SCHEMECOLOR_INDEX_BRIGHTNESS" val="0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CHIP_GROUPID" val="6204bd1f97788eba87d90828"/>
  <p:tag name="KSO_WM_CHIP_XID" val="627b2927a0f60d12b19e6b69"/>
</p:tagLst>
</file>

<file path=ppt/tags/tag459.xml><?xml version="1.0" encoding="utf-8"?>
<p:tagLst xmlns:p="http://schemas.openxmlformats.org/presentationml/2006/main">
  <p:tag name="KSO_WM_UNIT_SUBTYPE" val="t"/>
  <p:tag name="KSO_WM_TEMPLATE_CATEGORY" val="chip"/>
  <p:tag name="KSO_WM_TEMPLATE_INDEX" val="20225929"/>
  <p:tag name="KSO_WM_UNIT_TYPE" val="i"/>
  <p:tag name="KSO_WM_UNIT_INDEX" val="1"/>
  <p:tag name="KSO_WM_UNIT_ID" val="chip20225929_5*i*1"/>
  <p:tag name="KSO_WM_BEAUTIFY_FLAG" val="#wm#"/>
  <p:tag name="KSO_WM_TAG_VERSION" val="1.0"/>
  <p:tag name="KSO_WM_CHIP_GROUPID" val="62f46031295c1bf6da721ff2"/>
  <p:tag name="KSO_WM_CHIP_XID" val="62f46108295c1bf6da722012"/>
  <p:tag name="KSO_WM_UNIT_DEC_AREA_ID" val="f3c9e7a4726c4e2d9c35281656f1f700"/>
  <p:tag name="KSO_WM_CHIP_FILLAREA_FILL_RULE" val="{&quot;fill_align&quot;:&quot;lb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36a422bc92544ca884b51d573eabf9ee"/>
  <p:tag name="KSO_WM_SLIDE_BACKGROUND_TYPE" val="topBottom"/>
</p:tagLst>
</file>

<file path=ppt/tags/tag46.xml><?xml version="1.0" encoding="utf-8"?>
<p:tagLst xmlns:p="http://schemas.openxmlformats.org/presentationml/2006/main">
  <p:tag name="KSO_WM_UNIT_SUBTYPE" val="t"/>
  <p:tag name="KSO_WM_TEMPLATE_CATEGORY" val="chip"/>
  <p:tag name="KSO_WM_TEMPLATE_INDEX" val="20225929"/>
  <p:tag name="KSO_WM_UNIT_TYPE" val="i"/>
  <p:tag name="KSO_WM_UNIT_INDEX" val="1"/>
  <p:tag name="KSO_WM_UNIT_ID" val="chip20225929_5*i*1"/>
  <p:tag name="KSO_WM_BEAUTIFY_FLAG" val="#wm#"/>
  <p:tag name="KSO_WM_TAG_VERSION" val="1.0"/>
  <p:tag name="KSO_WM_CHIP_GROUPID" val="62f46031295c1bf6da721ff2"/>
  <p:tag name="KSO_WM_CHIP_XID" val="62f46108295c1bf6da722012"/>
  <p:tag name="KSO_WM_UNIT_DEC_AREA_ID" val="b3d0cf4cc9e14eafa455d451c8a9abd6"/>
  <p:tag name="KSO_WM_CHIP_FILLAREA_FILL_RULE" val="{&quot;fill_align&quot;:&quot;lb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28d2775873c04a6c8fe7d51b86aa9e20"/>
</p:tagLst>
</file>

<file path=ppt/tags/tag460.xml><?xml version="1.0" encoding="utf-8"?>
<p:tagLst xmlns:p="http://schemas.openxmlformats.org/presentationml/2006/main">
  <p:tag name="KSO_WM_SLIDE_BACKGROUND_TYPE" val="topBottom"/>
  <p:tag name="KSO_WM_UNIT_TEXT_FILL_FORE_SCHEMECOLOR_INDEX_BRIGHTNESS" val="0"/>
  <p:tag name="KSO_WM_UNIT_TEXT_FILL_FORE_SCHEMECOLOR_INDEX" val="13"/>
  <p:tag name="KSO_WM_UNIT_TEXT_FILL_TYPE" val="1"/>
</p:tagLst>
</file>

<file path=ppt/tags/tag461.xml><?xml version="1.0" encoding="utf-8"?>
<p:tagLst xmlns:p="http://schemas.openxmlformats.org/presentationml/2006/main">
  <p:tag name="KSO_WM_SLIDE_BACKGROUND_TYPE" val="topBottom"/>
  <p:tag name="KSO_WM_UNIT_TEXT_FILL_FORE_SCHEMECOLOR_INDEX_BRIGHTNESS" val="0"/>
  <p:tag name="KSO_WM_UNIT_TEXT_FILL_FORE_SCHEMECOLOR_INDEX" val="13"/>
  <p:tag name="KSO_WM_UNIT_TEXT_FILL_TYPE" val="1"/>
</p:tagLst>
</file>

<file path=ppt/tags/tag462.xml><?xml version="1.0" encoding="utf-8"?>
<p:tagLst xmlns:p="http://schemas.openxmlformats.org/presentationml/2006/main">
  <p:tag name="KSO_WM_SLIDE_BACKGROUND_TYPE" val="topBottom"/>
  <p:tag name="KSO_WM_UNIT_TEXT_FILL_FORE_SCHEMECOLOR_INDEX_BRIGHTNESS" val="0"/>
  <p:tag name="KSO_WM_UNIT_TEXT_FILL_FORE_SCHEMECOLOR_INDEX" val="13"/>
  <p:tag name="KSO_WM_UNIT_TEXT_FILL_TYPE" val="1"/>
</p:tagLst>
</file>

<file path=ppt/tags/tag463.xml><?xml version="1.0" encoding="utf-8"?>
<p:tagLst xmlns:p="http://schemas.openxmlformats.org/presentationml/2006/main">
  <p:tag name="KSO_WM_SLIDE_BACKGROUND_TYPE" val="topBottom"/>
  <p:tag name="KSO_WM_UNIT_TEXT_FILL_FORE_SCHEMECOLOR_INDEX_BRIGHTNESS" val="0"/>
  <p:tag name="KSO_WM_UNIT_TEXT_FILL_FORE_SCHEMECOLOR_INDEX" val="13"/>
  <p:tag name="KSO_WM_UNIT_TEXT_FILL_TYPE" val="1"/>
</p:tagLst>
</file>

<file path=ppt/tags/tag464.xml><?xml version="1.0" encoding="utf-8"?>
<p:tagLst xmlns:p="http://schemas.openxmlformats.org/presentationml/2006/main">
  <p:tag name="KSO_WM_SLIDE_BACKGROUND_TYPE" val="topBottom"/>
  <p:tag name="KSO_WM_UNIT_TEXT_FILL_FORE_SCHEMECOLOR_INDEX_BRIGHTNESS" val="0"/>
  <p:tag name="KSO_WM_UNIT_TEXT_FILL_FORE_SCHEMECOLOR_INDEX" val="13"/>
  <p:tag name="KSO_WM_UNIT_TEXT_FILL_TYPE" val="1"/>
</p:tagLst>
</file>

<file path=ppt/tags/tag465.xml><?xml version="1.0" encoding="utf-8"?>
<p:tagLst xmlns:p="http://schemas.openxmlformats.org/presentationml/2006/main">
  <p:tag name="KSO_WM_SLIDE_BACKGROUND_TYPE" val="topBottom"/>
  <p:tag name="KSO_WM_UNIT_TEXT_FILL_FORE_SCHEMECOLOR_INDEX_BRIGHTNESS" val="0"/>
  <p:tag name="KSO_WM_UNIT_TEXT_FILL_FORE_SCHEMECOLOR_INDEX" val="13"/>
  <p:tag name="KSO_WM_UNIT_TEXT_FILL_TYPE" val="1"/>
</p:tagLst>
</file>

<file path=ppt/tags/tag466.xml><?xml version="1.0" encoding="utf-8"?>
<p:tagLst xmlns:p="http://schemas.openxmlformats.org/presentationml/2006/main">
  <p:tag name="KSO_WM_UNIT_SUBTYPE" val="v"/>
  <p:tag name="KSO_WM_TEMPLATE_CATEGORY" val="chip"/>
  <p:tag name="KSO_WM_TEMPLATE_INDEX" val="20225929"/>
  <p:tag name="KSO_WM_UNIT_TYPE" val="i"/>
  <p:tag name="KSO_WM_UNIT_INDEX" val="1"/>
  <p:tag name="KSO_WM_UNIT_ID" val="chip20225929_2*i*1"/>
  <p:tag name="KSO_WM_BEAUTIFY_FLAG" val="#wm#"/>
  <p:tag name="KSO_WM_TAG_VERSION" val="1.0"/>
  <p:tag name="KSO_WM_CHIP_GROUPID" val="62f46031295c1bf6da721ff2"/>
  <p:tag name="KSO_WM_CHIP_XID" val="62f46108295c1bf6da722013"/>
  <p:tag name="KSO_WM_UNIT_DEC_AREA_ID" val="7015a96197274e11ba545a647c052606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f9494745b4b047d69d51b0a944419c07"/>
  <p:tag name="KSO_WM_SLIDE_BACKGROUND_TYPE" val="bottomTop"/>
</p:tagLst>
</file>

<file path=ppt/tags/tag467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bg20221741_5*i*1"/>
  <p:tag name="KSO_WM_UNIT_LAYERLEVEL" val="1"/>
  <p:tag name="KSO_WM_TAG_VERSION" val="1.0"/>
  <p:tag name="KSO_WM_BEAUTIFY_FLAG" val="#wm#"/>
  <p:tag name="KSO_WM_UNIT_SUBTYPE" val="h"/>
  <p:tag name="KSO_WM_UNIT_TYPE" val="i"/>
  <p:tag name="KSO_WM_UNIT_INDEX" val="1"/>
  <p:tag name="KSO_WM_UNIT_BK_DARK_LIGHT" val="2"/>
  <p:tag name="KSO_WM_TEMPLATE_CATEGORY" val="bg"/>
  <p:tag name="KSO_WM_TEMPLATE_INDEX" val="20221741"/>
  <p:tag name="KSO_WM_UNIT_FILL_FORE_SCHEMECOLOR_INDEX_BRIGHTNESS" val="0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CHIP_GROUPID" val="6204bd1f97788eba87d90828"/>
  <p:tag name="KSO_WM_CHIP_XID" val="627b2927a0f60d12b19e6b6a"/>
</p:tagLst>
</file>

<file path=ppt/tags/tag468.xml><?xml version="1.0" encoding="utf-8"?>
<p:tagLst xmlns:p="http://schemas.openxmlformats.org/presentationml/2006/main">
  <p:tag name="KSO_WM_UNIT_SUBTYPE" val="t"/>
  <p:tag name="KSO_WM_TEMPLATE_CATEGORY" val="chip"/>
  <p:tag name="KSO_WM_TEMPLATE_INDEX" val="20225929"/>
  <p:tag name="KSO_WM_UNIT_TYPE" val="i"/>
  <p:tag name="KSO_WM_UNIT_INDEX" val="1"/>
  <p:tag name="KSO_WM_UNIT_ID" val="chip20225929_4*i*1"/>
  <p:tag name="KSO_WM_BEAUTIFY_FLAG" val="#wm#"/>
  <p:tag name="KSO_WM_TAG_VERSION" val="1.0"/>
  <p:tag name="KSO_WM_CHIP_GROUPID" val="62f46031295c1bf6da721ff2"/>
  <p:tag name="KSO_WM_CHIP_XID" val="62f46108295c1bf6da722011"/>
  <p:tag name="KSO_WM_UNIT_DEC_AREA_ID" val="92588b125fd5484ea2276de4c7328b58"/>
  <p:tag name="KSO_WM_CHIP_FILLAREA_FILL_RULE" val="{&quot;fill_align&quot;:&quot;rt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e3aa028eada041d199e5bf3304a89b3c"/>
  <p:tag name="KSO_WM_SLIDE_BACKGROUND_TYPE" val="bottomTop"/>
</p:tagLst>
</file>

<file path=ppt/tags/tag469.xml><?xml version="1.0" encoding="utf-8"?>
<p:tagLst xmlns:p="http://schemas.openxmlformats.org/presentationml/2006/main">
  <p:tag name="KSO_WM_SLIDE_BACKGROUND_TYPE" val="bottomTop"/>
  <p:tag name="KSO_WM_UNIT_TEXT_FILL_FORE_SCHEMECOLOR_INDEX_BRIGHTNESS" val="0"/>
  <p:tag name="KSO_WM_UNIT_TEXT_FILL_FORE_SCHEMECOLOR_INDEX" val="13"/>
  <p:tag name="KSO_WM_UNIT_TEXT_FILL_TYPE" val="1"/>
</p:tagLst>
</file>

<file path=ppt/tags/tag4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70.xml><?xml version="1.0" encoding="utf-8"?>
<p:tagLst xmlns:p="http://schemas.openxmlformats.org/presentationml/2006/main">
  <p:tag name="KSO_WM_SLIDE_BACKGROUND_TYPE" val="bottomTop"/>
  <p:tag name="KSO_WM_UNIT_TEXT_FILL_FORE_SCHEMECOLOR_INDEX_BRIGHTNESS" val="0"/>
  <p:tag name="KSO_WM_UNIT_TEXT_FILL_FORE_SCHEMECOLOR_INDEX" val="13"/>
  <p:tag name="KSO_WM_UNIT_TEXT_FILL_TYPE" val="1"/>
</p:tagLst>
</file>

<file path=ppt/tags/tag471.xml><?xml version="1.0" encoding="utf-8"?>
<p:tagLst xmlns:p="http://schemas.openxmlformats.org/presentationml/2006/main">
  <p:tag name="KSO_WM_SLIDE_BACKGROUND_TYPE" val="bottomTop"/>
  <p:tag name="KSO_WM_UNIT_TEXT_FILL_FORE_SCHEMECOLOR_INDEX_BRIGHTNESS" val="0"/>
  <p:tag name="KSO_WM_UNIT_TEXT_FILL_FORE_SCHEMECOLOR_INDEX" val="13"/>
  <p:tag name="KSO_WM_UNIT_TEXT_FILL_TYPE" val="1"/>
</p:tagLst>
</file>

<file path=ppt/tags/tag472.xml><?xml version="1.0" encoding="utf-8"?>
<p:tagLst xmlns:p="http://schemas.openxmlformats.org/presentationml/2006/main">
  <p:tag name="KSO_WM_SLIDE_BACKGROUND_TYPE" val="bottomTop"/>
  <p:tag name="KSO_WM_UNIT_TEXT_FILL_FORE_SCHEMECOLOR_INDEX_BRIGHTNESS" val="0"/>
  <p:tag name="KSO_WM_UNIT_TEXT_FILL_FORE_SCHEMECOLOR_INDEX" val="13"/>
  <p:tag name="KSO_WM_UNIT_TEXT_FILL_TYPE" val="1"/>
</p:tagLst>
</file>

<file path=ppt/tags/tag473.xml><?xml version="1.0" encoding="utf-8"?>
<p:tagLst xmlns:p="http://schemas.openxmlformats.org/presentationml/2006/main">
  <p:tag name="KSO_WM_SLIDE_BACKGROUND_TYPE" val="bottomTop"/>
  <p:tag name="KSO_WM_UNIT_TEXT_FILL_FORE_SCHEMECOLOR_INDEX_BRIGHTNESS" val="0"/>
  <p:tag name="KSO_WM_UNIT_TEXT_FILL_FORE_SCHEMECOLOR_INDEX" val="13"/>
  <p:tag name="KSO_WM_UNIT_TEXT_FILL_TYPE" val="1"/>
</p:tagLst>
</file>

<file path=ppt/tags/tag474.xml><?xml version="1.0" encoding="utf-8"?>
<p:tagLst xmlns:p="http://schemas.openxmlformats.org/presentationml/2006/main">
  <p:tag name="KSO_WM_SLIDE_BACKGROUND_TYPE" val="bottomTop"/>
  <p:tag name="KSO_WM_UNIT_TEXT_FILL_FORE_SCHEMECOLOR_INDEX_BRIGHTNESS" val="0"/>
  <p:tag name="KSO_WM_UNIT_TEXT_FILL_FORE_SCHEMECOLOR_INDEX" val="13"/>
  <p:tag name="KSO_WM_UNIT_TEXT_FILL_TYPE" val="1"/>
</p:tagLst>
</file>

<file path=ppt/tags/tag475.xml><?xml version="1.0" encoding="utf-8"?>
<p:tagLst xmlns:p="http://schemas.openxmlformats.org/presentationml/2006/main">
  <p:tag name="KSO_WM_UNIT_SUBTYPE" val="v"/>
  <p:tag name="KSO_WM_TEMPLATE_CATEGORY" val="chip"/>
  <p:tag name="KSO_WM_TEMPLATE_INDEX" val="20225929"/>
  <p:tag name="KSO_WM_UNIT_TYPE" val="i"/>
  <p:tag name="KSO_WM_UNIT_INDEX" val="1"/>
  <p:tag name="KSO_WM_UNIT_ID" val="chip20225929_2*i*1"/>
  <p:tag name="KSO_WM_BEAUTIFY_FLAG" val="#wm#"/>
  <p:tag name="KSO_WM_TAG_VERSION" val="1.0"/>
  <p:tag name="KSO_WM_CHIP_GROUPID" val="62f46031295c1bf6da721ff2"/>
  <p:tag name="KSO_WM_CHIP_XID" val="62f46108295c1bf6da722013"/>
  <p:tag name="KSO_WM_UNIT_DEC_AREA_ID" val="442499be830f43ffbbb6a8cde79c425c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421a8f7de54f483db7db3b2b46cf14e9"/>
  <p:tag name="KSO_WM_SLIDE_BACKGROUND_TYPE" val="navigation"/>
</p:tagLst>
</file>

<file path=ppt/tags/tag476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bg20221741_6*i*1"/>
  <p:tag name="KSO_WM_UNIT_LAYERLEVEL" val="1"/>
  <p:tag name="KSO_WM_TAG_VERSION" val="1.0"/>
  <p:tag name="KSO_WM_BEAUTIFY_FLAG" val="#wm#"/>
  <p:tag name="KSO_WM_UNIT_SUBTYPE" val="h"/>
  <p:tag name="KSO_WM_UNIT_TYPE" val="i"/>
  <p:tag name="KSO_WM_UNIT_INDEX" val="1"/>
  <p:tag name="KSO_WM_UNIT_BK_DARK_LIGHT" val="2"/>
  <p:tag name="KSO_WM_TEMPLATE_CATEGORY" val="bg"/>
  <p:tag name="KSO_WM_TEMPLATE_INDEX" val="20221741"/>
  <p:tag name="KSO_WM_UNIT_FILL_FORE_SCHEMECOLOR_INDEX_BRIGHTNESS" val="0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CHIP_GROUPID" val="6204bd1f97788eba87d90828"/>
  <p:tag name="KSO_WM_CHIP_XID" val="627b2927a0f60d12b19e6b6b"/>
</p:tagLst>
</file>

<file path=ppt/tags/tag477.xml><?xml version="1.0" encoding="utf-8"?>
<p:tagLst xmlns:p="http://schemas.openxmlformats.org/presentationml/2006/main">
  <p:tag name="KSO_WM_UNIT_SUBTYPE" val="t"/>
  <p:tag name="KSO_WM_TEMPLATE_CATEGORY" val="chip"/>
  <p:tag name="KSO_WM_TEMPLATE_INDEX" val="20225929"/>
  <p:tag name="KSO_WM_UNIT_TYPE" val="i"/>
  <p:tag name="KSO_WM_UNIT_INDEX" val="1"/>
  <p:tag name="KSO_WM_UNIT_ID" val="chip20225929_5*i*1"/>
  <p:tag name="KSO_WM_BEAUTIFY_FLAG" val="#wm#"/>
  <p:tag name="KSO_WM_TAG_VERSION" val="1.0"/>
  <p:tag name="KSO_WM_CHIP_GROUPID" val="62f46031295c1bf6da721ff2"/>
  <p:tag name="KSO_WM_CHIP_XID" val="62f46108295c1bf6da722012"/>
  <p:tag name="KSO_WM_UNIT_DEC_AREA_ID" val="a8c8654b10274c8c889b6b229a24b8f0"/>
  <p:tag name="KSO_WM_CHIP_FILLAREA_FILL_RULE" val="{&quot;fill_align&quot;:&quot;lb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71f2a8a4c9414fa2a8ef704812f7415a"/>
  <p:tag name="KSO_WM_SLIDE_BACKGROUND_TYPE" val="navigation"/>
</p:tagLst>
</file>

<file path=ppt/tags/tag478.xml><?xml version="1.0" encoding="utf-8"?>
<p:tagLst xmlns:p="http://schemas.openxmlformats.org/presentationml/2006/main">
  <p:tag name="KSO_WM_SLIDE_BACKGROUND_TYPE" val="navigation"/>
  <p:tag name="KSO_WM_UNIT_TEXT_FILL_FORE_SCHEMECOLOR_INDEX_BRIGHTNESS" val="0"/>
  <p:tag name="KSO_WM_UNIT_TEXT_FILL_FORE_SCHEMECOLOR_INDEX" val="13"/>
  <p:tag name="KSO_WM_UNIT_TEXT_FILL_TYPE" val="1"/>
</p:tagLst>
</file>

<file path=ppt/tags/tag479.xml><?xml version="1.0" encoding="utf-8"?>
<p:tagLst xmlns:p="http://schemas.openxmlformats.org/presentationml/2006/main">
  <p:tag name="KSO_WM_SLIDE_BACKGROUND_TYPE" val="navigation"/>
  <p:tag name="KSO_WM_UNIT_TEXT_FILL_FORE_SCHEMECOLOR_INDEX_BRIGHTNESS" val="0"/>
  <p:tag name="KSO_WM_UNIT_TEXT_FILL_FORE_SCHEMECOLOR_INDEX" val="13"/>
  <p:tag name="KSO_WM_UNIT_TEXT_FILL_TYPE" val="1"/>
</p:tagLst>
</file>

<file path=ppt/tags/tag4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80.xml><?xml version="1.0" encoding="utf-8"?>
<p:tagLst xmlns:p="http://schemas.openxmlformats.org/presentationml/2006/main">
  <p:tag name="KSO_WM_SLIDE_BACKGROUND_TYPE" val="navigation"/>
  <p:tag name="KSO_WM_UNIT_TEXT_FILL_FORE_SCHEMECOLOR_INDEX_BRIGHTNESS" val="0"/>
  <p:tag name="KSO_WM_UNIT_TEXT_FILL_FORE_SCHEMECOLOR_INDEX" val="13"/>
  <p:tag name="KSO_WM_UNIT_TEXT_FILL_TYPE" val="1"/>
</p:tagLst>
</file>

<file path=ppt/tags/tag481.xml><?xml version="1.0" encoding="utf-8"?>
<p:tagLst xmlns:p="http://schemas.openxmlformats.org/presentationml/2006/main">
  <p:tag name="KSO_WM_SLIDE_BACKGROUND_TYPE" val="navigation"/>
  <p:tag name="KSO_WM_UNIT_TEXT_FILL_FORE_SCHEMECOLOR_INDEX_BRIGHTNESS" val="0"/>
  <p:tag name="KSO_WM_UNIT_TEXT_FILL_FORE_SCHEMECOLOR_INDEX" val="13"/>
  <p:tag name="KSO_WM_UNIT_TEXT_FILL_TYPE" val="1"/>
</p:tagLst>
</file>

<file path=ppt/tags/tag482.xml><?xml version="1.0" encoding="utf-8"?>
<p:tagLst xmlns:p="http://schemas.openxmlformats.org/presentationml/2006/main">
  <p:tag name="KSO_WM_SLIDE_BACKGROUND_TYPE" val="navigation"/>
  <p:tag name="KSO_WM_UNIT_TEXT_FILL_FORE_SCHEMECOLOR_INDEX_BRIGHTNESS" val="0"/>
  <p:tag name="KSO_WM_UNIT_TEXT_FILL_FORE_SCHEMECOLOR_INDEX" val="13"/>
  <p:tag name="KSO_WM_UNIT_TEXT_FILL_TYPE" val="1"/>
</p:tagLst>
</file>

<file path=ppt/tags/tag483.xml><?xml version="1.0" encoding="utf-8"?>
<p:tagLst xmlns:p="http://schemas.openxmlformats.org/presentationml/2006/main">
  <p:tag name="KSO_WM_SLIDE_BACKGROUND_TYPE" val="navigation"/>
  <p:tag name="KSO_WM_UNIT_TEXT_FILL_FORE_SCHEMECOLOR_INDEX_BRIGHTNESS" val="0"/>
  <p:tag name="KSO_WM_UNIT_TEXT_FILL_FORE_SCHEMECOLOR_INDEX" val="13"/>
  <p:tag name="KSO_WM_UNIT_TEXT_FILL_TYPE" val="1"/>
</p:tagLst>
</file>

<file path=ppt/tags/tag484.xml><?xml version="1.0" encoding="utf-8"?>
<p:tagLst xmlns:p="http://schemas.openxmlformats.org/presentationml/2006/main">
  <p:tag name="KSO_WM_SLIDE_BACKGROUND_TYPE" val="navigation"/>
  <p:tag name="KSO_WM_UNIT_TEXT_FILL_FORE_SCHEMECOLOR_INDEX_BRIGHTNESS" val="0"/>
  <p:tag name="KSO_WM_UNIT_TEXT_FILL_FORE_SCHEMECOLOR_INDEX" val="13"/>
  <p:tag name="KSO_WM_UNIT_TEXT_FILL_TYPE" val="1"/>
</p:tagLst>
</file>

<file path=ppt/tags/tag485.xml><?xml version="1.0" encoding="utf-8"?>
<p:tagLst xmlns:p="http://schemas.openxmlformats.org/presentationml/2006/main">
  <p:tag name="KSO_WM_SLIDE_BACKGROUND_TYPE" val="navigation"/>
  <p:tag name="KSO_WM_UNIT_TEXT_FILL_FORE_SCHEMECOLOR_INDEX_BRIGHTNESS" val="0"/>
  <p:tag name="KSO_WM_UNIT_TEXT_FILL_FORE_SCHEMECOLOR_INDEX" val="13"/>
  <p:tag name="KSO_WM_UNIT_TEXT_FILL_TYPE" val="1"/>
</p:tagLst>
</file>

<file path=ppt/tags/tag486.xml><?xml version="1.0" encoding="utf-8"?>
<p:tagLst xmlns:p="http://schemas.openxmlformats.org/presentationml/2006/main">
  <p:tag name="KSO_WM_UNIT_SUBTYPE" val="v"/>
  <p:tag name="KSO_WM_TEMPLATE_CATEGORY" val="chip"/>
  <p:tag name="KSO_WM_TEMPLATE_INDEX" val="20225929"/>
  <p:tag name="KSO_WM_UNIT_TYPE" val="i"/>
  <p:tag name="KSO_WM_UNIT_INDEX" val="1"/>
  <p:tag name="KSO_WM_UNIT_ID" val="chip20225929_2*i*1"/>
  <p:tag name="KSO_WM_BEAUTIFY_FLAG" val="#wm#"/>
  <p:tag name="KSO_WM_TAG_VERSION" val="1.0"/>
  <p:tag name="KSO_WM_CHIP_GROUPID" val="62f46031295c1bf6da721ff2"/>
  <p:tag name="KSO_WM_CHIP_XID" val="62f46108295c1bf6da722013"/>
  <p:tag name="KSO_WM_UNIT_DEC_AREA_ID" val="565beb60186746a3853a2ac76d2e8a89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0680957d408c44c283134c8d1de03dfe"/>
  <p:tag name="KSO_WM_SLIDE_BACKGROUND_TYPE" val="belt"/>
</p:tagLst>
</file>

<file path=ppt/tags/tag487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bg20221741_7*i*1"/>
  <p:tag name="KSO_WM_UNIT_LAYERLEVEL" val="1"/>
  <p:tag name="KSO_WM_TAG_VERSION" val="1.0"/>
  <p:tag name="KSO_WM_BEAUTIFY_FLAG" val="#wm#"/>
  <p:tag name="KSO_WM_UNIT_SUBTYPE" val="h"/>
  <p:tag name="KSO_WM_UNIT_TYPE" val="i"/>
  <p:tag name="KSO_WM_UNIT_INDEX" val="1"/>
  <p:tag name="KSO_WM_UNIT_BK_DARK_LIGHT" val="2"/>
  <p:tag name="KSO_WM_TEMPLATE_CATEGORY" val="bg"/>
  <p:tag name="KSO_WM_TEMPLATE_INDEX" val="20221741"/>
  <p:tag name="KSO_WM_UNIT_FILL_FORE_SCHEMECOLOR_INDEX_BRIGHTNESS" val="0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CHIP_GROUPID" val="6204bd1f97788eba87d90828"/>
  <p:tag name="KSO_WM_CHIP_XID" val="627b2927a0f60d12b19e6b6c"/>
</p:tagLst>
</file>

<file path=ppt/tags/tag488.xml><?xml version="1.0" encoding="utf-8"?>
<p:tagLst xmlns:p="http://schemas.openxmlformats.org/presentationml/2006/main">
  <p:tag name="KSO_WM_UNIT_SUBTYPE" val="t"/>
  <p:tag name="KSO_WM_TEMPLATE_CATEGORY" val="chip"/>
  <p:tag name="KSO_WM_TEMPLATE_INDEX" val="20225929"/>
  <p:tag name="KSO_WM_UNIT_TYPE" val="i"/>
  <p:tag name="KSO_WM_UNIT_INDEX" val="1"/>
  <p:tag name="KSO_WM_UNIT_ID" val="chip20225929_4*i*1"/>
  <p:tag name="KSO_WM_BEAUTIFY_FLAG" val="#wm#"/>
  <p:tag name="KSO_WM_TAG_VERSION" val="1.0"/>
  <p:tag name="KSO_WM_CHIP_GROUPID" val="62f46031295c1bf6da721ff2"/>
  <p:tag name="KSO_WM_CHIP_XID" val="62f46108295c1bf6da722011"/>
  <p:tag name="KSO_WM_UNIT_DEC_AREA_ID" val="b55a64fe5e3e4e4ca773a5ed50846e01"/>
  <p:tag name="KSO_WM_CHIP_FILLAREA_FILL_RULE" val="{&quot;fill_align&quot;:&quot;rt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eafbaa161adf49cb9b0a7fce3528a5e1"/>
  <p:tag name="KSO_WM_SLIDE_BACKGROUND_TYPE" val="belt"/>
</p:tagLst>
</file>

<file path=ppt/tags/tag489.xml><?xml version="1.0" encoding="utf-8"?>
<p:tagLst xmlns:p="http://schemas.openxmlformats.org/presentationml/2006/main">
  <p:tag name="KSO_WM_UNIT_SUBTYPE" val="t"/>
  <p:tag name="KSO_WM_TEMPLATE_CATEGORY" val="chip"/>
  <p:tag name="KSO_WM_TEMPLATE_INDEX" val="20225929"/>
  <p:tag name="KSO_WM_UNIT_TYPE" val="i"/>
  <p:tag name="KSO_WM_UNIT_INDEX" val="1"/>
  <p:tag name="KSO_WM_UNIT_ID" val="chip20225929_5*i*1"/>
  <p:tag name="KSO_WM_BEAUTIFY_FLAG" val="#wm#"/>
  <p:tag name="KSO_WM_TAG_VERSION" val="1.0"/>
  <p:tag name="KSO_WM_CHIP_GROUPID" val="62f46031295c1bf6da721ff2"/>
  <p:tag name="KSO_WM_CHIP_XID" val="62f46108295c1bf6da722012"/>
  <p:tag name="KSO_WM_UNIT_DEC_AREA_ID" val="fdb3eba4e42749598b10749555f33909"/>
  <p:tag name="KSO_WM_CHIP_FILLAREA_FILL_RULE" val="{&quot;fill_align&quot;:&quot;lb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08bd968ccf5e4a19b0279292d0f17600"/>
  <p:tag name="KSO_WM_SLIDE_BACKGROUND_TYPE" val="belt"/>
</p:tagLst>
</file>

<file path=ppt/tags/tag4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90.xml><?xml version="1.0" encoding="utf-8"?>
<p:tagLst xmlns:p="http://schemas.openxmlformats.org/presentationml/2006/main">
  <p:tag name="KSO_WM_SLIDE_BACKGROUND_TYPE" val="belt"/>
  <p:tag name="KSO_WM_UNIT_TEXT_FILL_FORE_SCHEMECOLOR_INDEX_BRIGHTNESS" val="0"/>
  <p:tag name="KSO_WM_UNIT_TEXT_FILL_FORE_SCHEMECOLOR_INDEX" val="13"/>
  <p:tag name="KSO_WM_UNIT_TEXT_FILL_TYPE" val="1"/>
</p:tagLst>
</file>

<file path=ppt/tags/tag491.xml><?xml version="1.0" encoding="utf-8"?>
<p:tagLst xmlns:p="http://schemas.openxmlformats.org/presentationml/2006/main">
  <p:tag name="KSO_WM_SLIDE_BACKGROUND_TYPE" val="belt"/>
  <p:tag name="KSO_WM_UNIT_TEXT_FILL_FORE_SCHEMECOLOR_INDEX_BRIGHTNESS" val="0"/>
  <p:tag name="KSO_WM_UNIT_TEXT_FILL_FORE_SCHEMECOLOR_INDEX" val="13"/>
  <p:tag name="KSO_WM_UNIT_TEXT_FILL_TYPE" val="1"/>
</p:tagLst>
</file>

<file path=ppt/tags/tag492.xml><?xml version="1.0" encoding="utf-8"?>
<p:tagLst xmlns:p="http://schemas.openxmlformats.org/presentationml/2006/main">
  <p:tag name="KSO_WM_SLIDE_BACKGROUND_TYPE" val="belt"/>
  <p:tag name="KSO_WM_UNIT_TEXT_FILL_FORE_SCHEMECOLOR_INDEX_BRIGHTNESS" val="0"/>
  <p:tag name="KSO_WM_UNIT_TEXT_FILL_FORE_SCHEMECOLOR_INDEX" val="13"/>
  <p:tag name="KSO_WM_UNIT_TEXT_FILL_TYPE" val="1"/>
</p:tagLst>
</file>

<file path=ppt/tags/tag493.xml><?xml version="1.0" encoding="utf-8"?>
<p:tagLst xmlns:p="http://schemas.openxmlformats.org/presentationml/2006/main">
  <p:tag name="KSO_WM_SLIDE_BACKGROUND_TYPE" val="belt"/>
  <p:tag name="KSO_WM_UNIT_TEXT_FILL_FORE_SCHEMECOLOR_INDEX_BRIGHTNESS" val="0"/>
  <p:tag name="KSO_WM_UNIT_TEXT_FILL_FORE_SCHEMECOLOR_INDEX" val="13"/>
  <p:tag name="KSO_WM_UNIT_TEXT_FILL_TYPE" val="1"/>
</p:tagLst>
</file>

<file path=ppt/tags/tag494.xml><?xml version="1.0" encoding="utf-8"?>
<p:tagLst xmlns:p="http://schemas.openxmlformats.org/presentationml/2006/main">
  <p:tag name="KSO_WM_SLIDE_BACKGROUND_TYPE" val="belt"/>
  <p:tag name="KSO_WM_UNIT_TEXT_FILL_FORE_SCHEMECOLOR_INDEX_BRIGHTNESS" val="0"/>
  <p:tag name="KSO_WM_UNIT_TEXT_FILL_FORE_SCHEMECOLOR_INDEX" val="13"/>
  <p:tag name="KSO_WM_UNIT_TEXT_FILL_TYPE" val="1"/>
</p:tagLst>
</file>

<file path=ppt/tags/tag49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TEMPLATE_CATEGORY" val="custom"/>
  <p:tag name="KSO_WM_TEMPLATE_INDEX" val="20225929"/>
</p:tagLst>
</file>

<file path=ppt/tags/tag49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TEMPLATE_CATEGORY" val="custom"/>
  <p:tag name="KSO_WM_TEMPLATE_INDEX" val="20225929"/>
</p:tagLst>
</file>

<file path=ppt/tags/tag49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9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9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5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500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20225929"/>
  <p:tag name="KSO_WM_CHIP_COLORING" val="1"/>
</p:tagLst>
</file>

<file path=ppt/tags/tag501.xml><?xml version="1.0" encoding="utf-8"?>
<p:tagLst xmlns:p="http://schemas.openxmlformats.org/presentationml/2006/main">
  <p:tag name="KSO_WM_UNIT_SUBTYPE" val="a"/>
  <p:tag name="KSO_WM_UNIT_PRESET_TEXT" val="202X"/>
  <p:tag name="KSO_WM_UNIT_NOCLEAR" val="0"/>
  <p:tag name="KSO_WM_UNIT_VALUE" val="7"/>
  <p:tag name="KSO_WM_UNIT_HIGHLIGHT" val="0"/>
  <p:tag name="KSO_WM_UNIT_COMPATIBLE" val="0"/>
  <p:tag name="KSO_WM_UNIT_DIAGRAM_ISNUMVISUAL" val="0"/>
  <p:tag name="KSO_WM_UNIT_DIAGRAM_ISREFERUNIT" val="0"/>
  <p:tag name="KSO_WM_UNIT_TYPE" val="f"/>
  <p:tag name="KSO_WM_UNIT_INDEX" val="1"/>
  <p:tag name="KSO_WM_UNIT_ID" val="custom20225929_1*f*1"/>
  <p:tag name="KSO_WM_TEMPLATE_CATEGORY" val="custom"/>
  <p:tag name="KSO_WM_TEMPLATE_INDEX" val="20225929"/>
  <p:tag name="KSO_WM_UNIT_LAYERLEVEL" val="1"/>
  <p:tag name="KSO_WM_TAG_VERSION" val="1.0"/>
  <p:tag name="KSO_WM_BEAUTIFY_FLAG" val="#wm#"/>
  <p:tag name="KSO_WM_UNIT_DEFAULT_FONT" val="28;32;2"/>
  <p:tag name="KSO_WM_UNIT_BLOCK" val="0"/>
  <p:tag name="KSO_WM_UNIT_DEC_AREA_ID" val="7de26be050f14b7d898d013e8948c68c"/>
  <p:tag name="KSO_WM_CHIP_GROUPID" val="619ddb6a56c5b5f57912a608"/>
  <p:tag name="KSO_WM_CHIP_XID" val="619ddb6a56c5b5f57912a605"/>
  <p:tag name="KSO_WM_CHIP_FILLAREA_FILL_RULE" val="{&quot;fill_align&quot;:&quot;lt&quot;,&quot;fill_mode&quot;:&quot;adaptive&quot;,&quot;sacle_strategy&quot;:&quot;smart&quot;}"/>
  <p:tag name="KSO_WM_ASSEMBLE_CHIP_INDEX" val="3832b2f131984e7d98baa099aff56d24"/>
  <p:tag name="KSO_WM_UNIT_TEXT_FILL_FORE_SCHEMECOLOR_INDEX_BRIGHTNESS" val="0.15"/>
  <p:tag name="KSO_WM_UNIT_TEXT_FILL_FORE_SCHEMECOLOR_INDEX" val="13"/>
  <p:tag name="KSO_WM_UNIT_TEXT_FILL_TYPE" val="1"/>
</p:tagLst>
</file>

<file path=ppt/tags/tag502.xml><?xml version="1.0" encoding="utf-8"?>
<p:tagLst xmlns:p="http://schemas.openxmlformats.org/presentationml/2006/main">
  <p:tag name="KSO_WM_UNIT_ISCONTENTSTITLE" val="0"/>
  <p:tag name="KSO_WM_UNIT_ISNUMDGMTITLE" val="0"/>
  <p:tag name="KSO_WM_UNIT_PRESET_TEXT" val="扁平工作汇报通用模版"/>
  <p:tag name="KSO_WM_UNIT_NOCLEAR" val="0"/>
  <p:tag name="KSO_WM_UNIT_VALUE" val="14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25929_1*a*1"/>
  <p:tag name="KSO_WM_TEMPLATE_CATEGORY" val="custom"/>
  <p:tag name="KSO_WM_TEMPLATE_INDEX" val="20225929"/>
  <p:tag name="KSO_WM_UNIT_LAYERLEVEL" val="1"/>
  <p:tag name="KSO_WM_TAG_VERSION" val="1.0"/>
  <p:tag name="KSO_WM_BEAUTIFY_FLAG" val="#wm#"/>
  <p:tag name="KSO_WM_UNIT_DEFAULT_FONT" val="54;60;2"/>
  <p:tag name="KSO_WM_UNIT_BLOCK" val="0"/>
  <p:tag name="KSO_WM_UNIT_DEC_AREA_ID" val="499c521a8f254036b7ea8fd2fe9b884f"/>
  <p:tag name="KSO_WM_CHIP_GROUPID" val="619ddb6a56c5b5f57912a608"/>
  <p:tag name="KSO_WM_CHIP_XID" val="619ddb6a56c5b5f57912a605"/>
  <p:tag name="KSO_WM_CHIP_FILLAREA_FILL_RULE" val="{&quot;fill_align&quot;:&quot;lt&quot;,&quot;fill_mode&quot;:&quot;adaptive&quot;,&quot;sacle_strategy&quot;:&quot;smart&quot;}"/>
  <p:tag name="KSO_WM_ASSEMBLE_CHIP_INDEX" val="3832b2f131984e7d98baa099aff56d24"/>
  <p:tag name="KSO_WM_UNIT_TEXT_FILL_FORE_SCHEMECOLOR_INDEX_BRIGHTNESS" val="0.15"/>
  <p:tag name="KSO_WM_UNIT_TEXT_FILL_FORE_SCHEMECOLOR_INDEX" val="13"/>
  <p:tag name="KSO_WM_UNIT_TEXT_FILL_TYPE" val="1"/>
</p:tagLst>
</file>

<file path=ppt/tags/tag503.xml><?xml version="1.0" encoding="utf-8"?>
<p:tagLst xmlns:p="http://schemas.openxmlformats.org/presentationml/2006/main">
  <p:tag name="ISLIDE.ICON" val="#181737;#30664;"/>
  <p:tag name="KSO_WM_SLIDE_ID" val="custom20225929_1"/>
  <p:tag name="KSO_WM_TEMPLATE_SUBCATEGORY" val="21"/>
  <p:tag name="KSO_WM_TEMPLATE_MASTER_TYPE" val="1"/>
  <p:tag name="KSO_WM_TEMPLATE_COLOR_TYPE" val="1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25929"/>
  <p:tag name="KSO_WM_SLIDE_LAYOUT" val="a_b_f"/>
  <p:tag name="KSO_WM_SLIDE_LAYOUT_CNT" val="1_1_1"/>
  <p:tag name="KSO_WM_CHIP_INFOS" val="{&quot;type&quot;:0,&quot;layout_type&quot;:&quot;1_NF_LC_9&quot;,&quot;layout_feature&quot;:1,&quot;aspect_ratio&quot;:&quot;16:9&quot;,&quot;bg_feature&quot;:&quot;&quot;,&quot;same_font_size&quot;:false,&quot;diagram&quot;:{&quot;type&quot;:[],&quot;direction&quot;:0,&quot;isSupportDecBetweenItems&quot;:false},&quot;tags&quot;:{&quot;style&quot;:[&quot;商务&quot;,&quot;简约&quot;,&quot;文艺清新&quot;,&quot;中国风&quot;,&quot;卡通&quot;,&quot;欧美风&quot;,&quot;黑板风&quot;,&quot;渐变风&quot;,&quot;党政风&quot;,&quot;扁平风&quot;,&quot;手绘风&quot;,&quot;立体风&quot;,&quot;炫酷&quot;,&quot;复古风&quot;,&quot;科技风&quot;,&quot;水彩风&quot;,&quot;ios风&quot;,&quot;快闪&quot;,&quot;波普风&quot;,&quot;孟菲斯&quot;,&quot;蒸汽波&quot;,&quot;MBE&quot;,&quot;剪纸风&quot;,&quot;酸性风&quot;,&quot;像素风&quot;,&quot;涂鸦风&quot;,&quot;实景&quot;]},&quot;slide_type&quot;:[&quot;title&quot;,&quot;sectionTitle&quot;,&quot;contents&quot;,&quot;endPage&quot;],&quot;useType&quot;:[&quot;ppt&quot;]}"/>
  <p:tag name="KSO_WM_CHIP_XID" val="614aceeb1e630cfd8f1150e0"/>
  <p:tag name="KSO_WM_CHIP_FILLPROP" val="[[{&quot;text_align&quot;:&quot;lm&quot;,&quot;text_direction&quot;:&quot;horizontal&quot;,&quot;support_big_font&quot;:false,&quot;picture_toward&quot;:0,&quot;picture_dockside&quot;:[],&quot;fill_id&quot;:&quot;f93f1e9f9c434256b0247c312ece663f&quot;,&quot;fill_align&quot;:&quot;lm&quot;,&quot;chip_types&quot;:[&quot;diagram&quot;,&quot;header&quot;]}],[{&quot;text_align&quot;:&quot;lm&quot;,&quot;text_direction&quot;:&quot;horizontal&quot;,&quot;support_big_font&quot;:false,&quot;picture_toward&quot;:0,&quot;picture_dockside&quot;:[],&quot;fill_id&quot;:&quot;f93f1e9f9c434256b0247c312ece663f&quot;,&quot;fill_align&quot;:&quot;lm&quot;,&quot;chip_types&quot;:[&quot;header&quot;]}],[{&quot;text_align&quot;:&quot;cm&quot;,&quot;text_direction&quot;:&quot;horizontal&quot;,&quot;support_big_font&quot;:false,&quot;picture_toward&quot;:0,&quot;picture_dockside&quot;:[],&quot;fill_id&quot;:&quot;f93f1e9f9c434256b0247c312ece663f&quot;,&quot;fill_align&quot;:&quot;cm&quot;,&quot;chip_types&quot;:[&quot;header&quot;]}],[{&quot;text_align&quot;:&quot;rm&quot;,&quot;text_direction&quot;:&quot;horizontal&quot;,&quot;support_big_font&quot;:false,&quot;picture_toward&quot;:0,&quot;picture_dockside&quot;:[],&quot;fill_id&quot;:&quot;f93f1e9f9c434256b0247c312ece663f&quot;,&quot;fill_align&quot;:&quot;rt&quot;,&quot;chip_types&quot;:[&quot;diagram&quot;,&quot;header&quot;]}],[{&quot;text_align&quot;:&quot;rm&quot;,&quot;text_direction&quot;:&quot;horizontal&quot;,&quot;support_big_font&quot;:false,&quot;picture_toward&quot;:0,&quot;picture_dockside&quot;:[],&quot;fill_id&quot;:&quot;f93f1e9f9c434256b0247c312ece663f&quot;,&quot;fill_align&quot;:&quot;rb&quot;,&quot;chip_types&quot;:[&quot;diagram&quot;,&quot;header&quot;]}],[{&quot;text_align&quot;:&quot;rm&quot;,&quot;text_direction&quot;:&quot;horizontal&quot;,&quot;support_big_font&quot;:false,&quot;picture_toward&quot;:0,&quot;picture_dockside&quot;:[],&quot;fill_id&quot;:&quot;f93f1e9f9c434256b0247c312ece663f&quot;,&quot;fill_align&quot;:&quot;rm&quot;,&quot;chip_types&quot;:[&quot;diagram&quot;,&quot;header&quot;]}],[{&quot;text_align&quot;:&quot;lm&quot;,&quot;text_direction&quot;:&quot;horizontal&quot;,&quot;support_big_font&quot;:false,&quot;picture_toward&quot;:0,&quot;picture_dockside&quot;:[],&quot;fill_id&quot;:&quot;f93f1e9f9c434256b0247c312ece663f&quot;,&quot;fill_align&quot;:&quot;lt&quot;,&quot;chip_types&quot;:[&quot;diagram&quot;,&quot;header&quot;]}],[{&quot;text_align&quot;:&quot;cm&quot;,&quot;text_direction&quot;:&quot;horizontal&quot;,&quot;support_big_font&quot;:false,&quot;picture_toward&quot;:0,&quot;picture_dockside&quot;:[],&quot;fill_id&quot;:&quot;f93f1e9f9c434256b0247c312ece663f&quot;,&quot;fill_align&quot;:&quot;lt&quot;,&quot;chip_types&quot;:[&quot;diagram&quot;,&quot;header&quot;]}],[{&quot;text_align&quot;:&quot;lm&quot;,&quot;text_direction&quot;:&quot;horizontal&quot;,&quot;support_big_font&quot;:false,&quot;picture_toward&quot;:0,&quot;picture_dockside&quot;:[],&quot;fill_id&quot;:&quot;f93f1e9f9c434256b0247c312ece663f&quot;,&quot;fill_align&quot;:&quot;lb&quot;,&quot;chip_types&quot;:[&quot;diagram&quot;,&quot;header&quot;]}],[{&quot;text_align&quot;:&quot;cm&quot;,&quot;text_direction&quot;:&quot;horizontal&quot;,&quot;support_big_font&quot;:false,&quot;picture_toward&quot;:0,&quot;picture_dockside&quot;:[],&quot;fill_id&quot;:&quot;f93f1e9f9c434256b0247c312ece663f&quot;,&quot;fill_align&quot;:&quot;lb&quot;,&quot;chip_types&quot;:[&quot;diagram&quot;,&quot;header&quot;]}],[{&quot;text_align&quot;:&quot;cm&quot;,&quot;text_direction&quot;:&quot;horizontal&quot;,&quot;support_big_font&quot;:false,&quot;picture_toward&quot;:0,&quot;picture_dockside&quot;:[],&quot;fill_id&quot;:&quot;f93f1e9f9c434256b0247c312ece663f&quot;,&quot;fill_align&quot;:&quot;lm&quot;,&quot;chip_types&quot;:[&quot;diagram&quot;,&quot;header&quot;]}],[{&quot;text_align&quot;:&quot;cm&quot;,&quot;text_direction&quot;:&quot;horizontal&quot;,&quot;support_big_font&quot;:false,&quot;picture_toward&quot;:0,&quot;picture_dockside&quot;:[],&quot;fill_id&quot;:&quot;f93f1e9f9c434256b0247c312ece663f&quot;,&quot;fill_align&quot;:&quot;cm&quot;,&quot;chip_types&quot;:[&quot;diagram&quot;,&quot;header&quot;]}],[{&quot;text_align&quot;:&quot;lm&quot;,&quot;text_direction&quot;:&quot;horizontal&quot;,&quot;support_big_font&quot;:false,&quot;picture_toward&quot;:0,&quot;picture_dockside&quot;:[],&quot;fill_id&quot;:&quot;f93f1e9f9c434256b0247c312ece663f&quot;,&quot;fill_align&quot;:&quot;cm&quot;,&quot;chip_types&quot;:[&quot;diagram&quot;,&quot;header&quot;]}],[{&quot;text_align&quot;:&quot;cm&quot;,&quot;text_direction&quot;:&quot;horizontal&quot;,&quot;support_big_font&quot;:false,&quot;picture_toward&quot;:0,&quot;picture_dockside&quot;:[],&quot;fill_id&quot;:&quot;f93f1e9f9c434256b0247c312ece663f&quot;,&quot;fill_align&quot;:&quot;ct&quot;,&quot;chip_types&quot;:[&quot;diagram&quot;,&quot;header&quot;]}],[{&quot;text_align&quot;:&quot;lm&quot;,&quot;text_direction&quot;:&quot;horizontal&quot;,&quot;support_big_font&quot;:false,&quot;picture_toward&quot;:0,&quot;picture_dockside&quot;:[],&quot;fill_id&quot;:&quot;f93f1e9f9c434256b0247c312ece663f&quot;,&quot;fill_align&quot;:&quot;ct&quot;,&quot;chip_types&quot;:[&quot;diagram&quot;,&quot;header&quot;]}],[{&quot;text_align&quot;:&quot;cm&quot;,&quot;text_direction&quot;:&quot;horizontal&quot;,&quot;support_big_font&quot;:false,&quot;picture_toward&quot;:0,&quot;picture_dockside&quot;:[],&quot;fill_id&quot;:&quot;f93f1e9f9c434256b0247c312ece663f&quot;,&quot;fill_align&quot;:&quot;cb&quot;,&quot;chip_types&quot;:[&quot;diagram&quot;,&quot;header&quot;]}],[{&quot;text_align&quot;:&quot;lm&quot;,&quot;text_direction&quot;:&quot;horizontal&quot;,&quot;support_big_font&quot;:false,&quot;picture_toward&quot;:0,&quot;picture_dockside&quot;:[],&quot;fill_id&quot;:&quot;f93f1e9f9c434256b0247c312ece663f&quot;,&quot;fill_align&quot;:&quot;cb&quot;,&quot;chip_types&quot;:[&quot;diagram&quot;,&quot;header&quot;]}]]"/>
  <p:tag name="KSO_WM_CHIP_DECFILLPROP" val="[]"/>
  <p:tag name="KSO_WM_CHIP_GROUPID" val="614aceeb1e630cfd8f1150df"/>
  <p:tag name="KSO_WM_SLIDE_LAYOUT_INFO" val="{&quot;id&quot;:&quot;2022-09-05T11:17:29&quot;,&quot;margin&quot;:{&quot;bottom&quot;:4.418541431427002,&quot;left&quot;:3.4678056240081787,&quot;right&quot;:16.93636131286621,&quot;top&quot;:4.418541431427002},&quot;type&quot;:0}"/>
  <p:tag name="KSO_WM_SLIDE_BK_DARK_LIGHT" val="2"/>
  <p:tag name="KSO_WM_SLIDE_BACKGROUND_TYPE" val="general"/>
  <p:tag name="KSO_WM_SLIDE_SUPPORT_FEATURE_TYPE" val="0"/>
  <p:tag name="KSO_WM_SLIDE_TYPE" val="title"/>
  <p:tag name="KSO_WM_TEMPLATE_MASTER_THUMB_INDEX" val="12"/>
  <p:tag name="KSO_WM_CHIP_COLORING" val="1"/>
  <p:tag name="KSO_WM_SLIDE_SUBTYPE" val="pureTxt"/>
  <p:tag name="KSO_WM_TEMPLATE_ASSEMBLE_XID" val="6315698059d53ee3cde20f9b"/>
  <p:tag name="KSO_WM_TEMPLATE_ASSEMBLE_GROUPID" val="62f46031295c1bf6da721ff2"/>
  <p:tag name="KSO_WM_TEMPLATE_THUMBS_INDEX" val="1、2、3、4、7、16"/>
</p:tagLst>
</file>

<file path=ppt/tags/tag504.xml><?xml version="1.0" encoding="utf-8"?>
<p:tagLst xmlns:p="http://schemas.openxmlformats.org/presentationml/2006/main">
  <p:tag name="KSO_WM_UNIT_DEFAULT_FONT" val="28;42;2"/>
  <p:tag name="KSO_WM_UNIT_BLOCK" val="0"/>
  <p:tag name="KSO_WM_UNIT_DEC_AREA_ID" val="900b6d3038fd46fdbe79eafefbfdfc98"/>
  <p:tag name="KSO_WM_UNIT_ISCONTENTSTITLE" val="0"/>
  <p:tag name="KSO_WM_UNIT_ISNUMDGMTITLE" val="0"/>
  <p:tag name="KSO_WM_UNIT_PRESET_TEXT" val="单击此处添加标题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25929_7*a*1"/>
  <p:tag name="KSO_WM_TEMPLATE_CATEGORY" val="custom"/>
  <p:tag name="KSO_WM_TEMPLATE_INDEX" val="20225929"/>
  <p:tag name="KSO_WM_UNIT_LAYERLEVEL" val="1"/>
  <p:tag name="KSO_WM_TAG_VERSION" val="1.0"/>
  <p:tag name="KSO_WM_BEAUTIFY_FLAG" val="#wm#"/>
  <p:tag name="KSO_WM_CHIP_GROUPID" val="615556121d6d42ce5af2961a"/>
  <p:tag name="KSO_WM_CHIP_XID" val="615556121d6d42ce5af2961b"/>
  <p:tag name="KSO_WM_CHIP_FILLAREA_FILL_RULE" val="{&quot;fill_align&quot;:&quot;cm&quot;,&quot;fill_mode&quot;:&quot;adaptive&quot;,&quot;sacle_strategy&quot;:&quot;smart&quot;}"/>
  <p:tag name="KSO_WM_ASSEMBLE_CHIP_INDEX" val="18c7db23b05c452293718d3e6087d0de"/>
  <p:tag name="KSO_WM_UNIT_TEXT_FILL_FORE_SCHEMECOLOR_INDEX_BRIGHTNESS" val="0.15"/>
  <p:tag name="KSO_WM_UNIT_TEXT_FILL_FORE_SCHEMECOLOR_INDEX" val="13"/>
  <p:tag name="KSO_WM_UNIT_TEXT_FILL_TYPE" val="1"/>
</p:tagLst>
</file>

<file path=ppt/tags/tag505.xml><?xml version="1.0" encoding="utf-8"?>
<p:tagLst xmlns:p="http://schemas.openxmlformats.org/presentationml/2006/main">
  <p:tag name="KSO_WM_BEAUTIFY_FLAG" val="#wm#"/>
  <p:tag name="KSO_WM_TEMPLATE_CATEGORY" val="custom"/>
  <p:tag name="KSO_WM_TEMPLATE_INDEX" val="20225929"/>
  <p:tag name="KSO_WM_SLIDE_ID" val="custom20225929_7"/>
  <p:tag name="KSO_WM_TEMPLATE_SUBCATEGORY" val="21"/>
  <p:tag name="KSO_WM_TEMPLATE_MASTER_TYPE" val="1"/>
  <p:tag name="KSO_WM_TEMPLATE_COLOR_TYPE" val="1"/>
  <p:tag name="KSO_WM_SLIDE_ITEM_CNT" val="0"/>
  <p:tag name="KSO_WM_SLIDE_INDEX" val="7"/>
  <p:tag name="KSO_WM_TAG_VERSION" val="1.0"/>
  <p:tag name="KSO_WM_SLIDE_LAYOUT" val="a_e_f"/>
  <p:tag name="KSO_WM_SLIDE_LAYOUT_CNT" val="1_1_1"/>
  <p:tag name="KSO_WM_CHIP_INFOS" val="{&quot;type&quot;:0,&quot;layout_type&quot;:&quot;1_NF_C_3&quot;,&quot;layout_feature&quot;:1,&quot;aspect_ratio&quot;:&quot;16:9&quot;,&quot;same_font_size&quot;:false,&quot;diagram&quot;:{&quot;type&quot;:[],&quot;direction&quot;:0,&quot;isSupportDecBetweenItems&quot;:false},&quot;tags&quot;:{&quot;style&quot;:[&quot;商务&quot;,&quot;简约&quot;,&quot;文艺清新&quot;,&quot;中国风&quot;,&quot;卡通&quot;,&quot;欧美风&quot;,&quot;黑板风&quot;,&quot;渐变风&quot;,&quot;党政风&quot;,&quot;扁平风&quot;,&quot;手绘风&quot;,&quot;立体风&quot;,&quot;炫酷&quot;,&quot;复古风&quot;,&quot;科技风&quot;,&quot;水彩风&quot;,&quot;ios风&quot;,&quot;快闪&quot;,&quot;波普风&quot;,&quot;孟菲斯&quot;,&quot;蒸汽波&quot;,&quot;MBE&quot;,&quot;剪纸风&quot;,&quot;酸性风&quot;,&quot;像素风&quot;,&quot;涂鸦风&quot;,&quot;实景&quot;]},&quot;slide_type&quot;:[&quot;sectionTitle&quot;],&quot;useType&quot;:[&quot;ppt&quot;]}"/>
  <p:tag name="KSO_WM_CHIP_FILLPROP" val="[[{&quot;text_align&quot;:&quot;lm&quot;,&quot;text_direction&quot;:&quot;horizontal&quot;,&quot;support_big_font&quot;:false,&quot;picture_toward&quot;:0,&quot;picture_dockside&quot;:[],&quot;fill_id&quot;:&quot;96eefa8a9f884552bce8fe8b1f51256e&quot;,&quot;fill_align&quot;:&quot;ct&quot;,&quot;chip_types&quot;:[&quot;header&quot;,&quot;wordpuzzle&quot;]}],[{&quot;text_align&quot;:&quot;cm&quot;,&quot;text_direction&quot;:&quot;horizontal&quot;,&quot;support_big_font&quot;:false,&quot;picture_toward&quot;:0,&quot;picture_dockside&quot;:[],&quot;fill_id&quot;:&quot;96eefa8a9f884552bce8fe8b1f51256e&quot;,&quot;fill_align&quot;:&quot;ct&quot;,&quot;chip_types&quot;:[&quot;header&quot;,&quot;wordpuzzle&quot;]}],[{&quot;text_align&quot;:&quot;rm&quot;,&quot;text_direction&quot;:&quot;horizontal&quot;,&quot;support_big_font&quot;:false,&quot;picture_toward&quot;:0,&quot;picture_dockside&quot;:[],&quot;fill_id&quot;:&quot;96eefa8a9f884552bce8fe8b1f51256e&quot;,&quot;fill_align&quot;:&quot;ct&quot;,&quot;chip_types&quot;:[&quot;header&quot;,&quot;wordpuzzle&quot;]}],[{&quot;text_align&quot;:&quot;lm&quot;,&quot;text_direction&quot;:&quot;horizontal&quot;,&quot;support_big_font&quot;:false,&quot;picture_toward&quot;:0,&quot;picture_dockside&quot;:[],&quot;fill_id&quot;:&quot;96eefa8a9f884552bce8fe8b1f51256e&quot;,&quot;fill_align&quot;:&quot;cm&quot;,&quot;chip_types&quot;:[&quot;header&quot;,&quot;wordpuzzle&quot;]}],[{&quot;text_align&quot;:&quot;cm&quot;,&quot;text_direction&quot;:&quot;horizontal&quot;,&quot;support_big_font&quot;:false,&quot;picture_toward&quot;:0,&quot;picture_dockside&quot;:[],&quot;fill_id&quot;:&quot;96eefa8a9f884552bce8fe8b1f51256e&quot;,&quot;fill_align&quot;:&quot;cm&quot;,&quot;chip_types&quot;:[&quot;header&quot;,&quot;wordpuzzle&quot;]}],[{&quot;text_align&quot;:&quot;rm&quot;,&quot;text_direction&quot;:&quot;horizontal&quot;,&quot;support_big_font&quot;:false,&quot;picture_toward&quot;:0,&quot;picture_dockside&quot;:[],&quot;fill_id&quot;:&quot;96eefa8a9f884552bce8fe8b1f51256e&quot;,&quot;fill_align&quot;:&quot;cm&quot;,&quot;chip_types&quot;:[&quot;header&quot;,&quot;wordpuzzle&quot;]}],[{&quot;text_align&quot;:&quot;lm&quot;,&quot;text_direction&quot;:&quot;horizontal&quot;,&quot;support_big_font&quot;:false,&quot;picture_toward&quot;:0,&quot;picture_dockside&quot;:[],&quot;fill_id&quot;:&quot;96eefa8a9f884552bce8fe8b1f51256e&quot;,&quot;fill_align&quot;:&quot;cb&quot;,&quot;chip_types&quot;:[&quot;header&quot;,&quot;wordpuzzle&quot;]}],[{&quot;text_align&quot;:&quot;cm&quot;,&quot;text_direction&quot;:&quot;horizontal&quot;,&quot;support_big_font&quot;:false,&quot;picture_toward&quot;:0,&quot;picture_dockside&quot;:[],&quot;fill_id&quot;:&quot;96eefa8a9f884552bce8fe8b1f51256e&quot;,&quot;fill_align&quot;:&quot;cb&quot;,&quot;chip_types&quot;:[&quot;header&quot;,&quot;wordpuzzle&quot;]}],[{&quot;text_align&quot;:&quot;rm&quot;,&quot;text_direction&quot;:&quot;horizontal&quot;,&quot;support_big_font&quot;:false,&quot;picture_toward&quot;:0,&quot;picture_dockside&quot;:[],&quot;fill_id&quot;:&quot;96eefa8a9f884552bce8fe8b1f51256e&quot;,&quot;fill_align&quot;:&quot;cb&quot;,&quot;chip_types&quot;:[&quot;header&quot;,&quot;wordpuzzle&quot;]}]]"/>
  <p:tag name="KSO_WM_CHIP_DECFILLPROP" val="[]"/>
  <p:tag name="KSO_WM_CHIP_XID" val="61309648c37455bdf62aa28e"/>
  <p:tag name="KSO_WM_CHIP_GROUPID" val="61309648c37455bdf62aa28d"/>
  <p:tag name="KSO_WM_SLIDE_LAYOUT_INFO" val="{&quot;id&quot;:&quot;2022-09-05T11:17:17&quot;,&quot;margin&quot;:{&quot;bottom&quot;:5.086526870727539,&quot;left&quot;:5.52097225189209,&quot;right&quot;:5.52097225189209,&quot;top&quot;:5.088255405426025},&quot;type&quot;:0}"/>
  <p:tag name="KSO_WM_SLIDE_BK_DARK_LIGHT" val="2"/>
  <p:tag name="KSO_WM_SLIDE_BACKGROUND_TYPE" val="general"/>
  <p:tag name="KSO_WM_SLIDE_SUPPORT_FEATURE_TYPE" val="0"/>
  <p:tag name="KSO_WM_SLIDE_TYPE" val="sectionTitle"/>
  <p:tag name="KSO_WM_CHIP_COLORING" val="1"/>
  <p:tag name="KSO_WM_SLIDE_SUBTYPE" val="pureTxt"/>
  <p:tag name="KSO_WM_TEMPLATE_ASSEMBLE_XID" val="6315698059d53ee3cde20f3d"/>
  <p:tag name="KSO_WM_TEMPLATE_ASSEMBLE_GROUPID" val="62f46031295c1bf6da721ff2"/>
</p:tagLst>
</file>

<file path=ppt/tags/tag506.xml><?xml version="1.0" encoding="utf-8"?>
<p:tagLst xmlns:p="http://schemas.openxmlformats.org/presentationml/2006/main">
  <p:tag name="KSO_WM_UNIT_SUBTYPE" val="v"/>
  <p:tag name="KSO_WM_TEMPLATE_CATEGORY" val="chip"/>
  <p:tag name="KSO_WM_TEMPLATE_INDEX" val="20225929"/>
  <p:tag name="KSO_WM_UNIT_TYPE" val="i"/>
  <p:tag name="KSO_WM_UNIT_INDEX" val="1"/>
  <p:tag name="KSO_WM_UNIT_ID" val="chip20225929_3*i*1"/>
  <p:tag name="KSO_WM_BEAUTIFY_FLAG" val="#wm#"/>
  <p:tag name="KSO_WM_TAG_VERSION" val="1.0"/>
  <p:tag name="KSO_WM_CHIP_GROUPID" val="62f46031295c1bf6da721ff2"/>
  <p:tag name="KSO_WM_CHIP_XID" val="62f46108295c1bf6da722014"/>
  <p:tag name="KSO_WM_UNIT_DEC_AREA_ID" val="dda707c017a94886b5018d114e136b31"/>
  <p:tag name="KSO_WM_CHIP_FILLAREA_FILL_RULE" val="{&quot;fill_align&quot;:&quot;cm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9c8f2e49c0e34937a078bbfb669c53dd"/>
  <p:tag name="KSO_WM_SLIDE_BACKGROUND_TYPE" val="general"/>
</p:tagLst>
</file>

<file path=ppt/tags/tag507.xml><?xml version="1.0" encoding="utf-8"?>
<p:tagLst xmlns:p="http://schemas.openxmlformats.org/presentationml/2006/main">
  <p:tag name="KSO_WM_UNIT_SUBTYPE" val="t"/>
  <p:tag name="KSO_WM_TEMPLATE_CATEGORY" val="chip"/>
  <p:tag name="KSO_WM_TEMPLATE_INDEX" val="20225929"/>
  <p:tag name="KSO_WM_UNIT_TYPE" val="i"/>
  <p:tag name="KSO_WM_UNIT_INDEX" val="1"/>
  <p:tag name="KSO_WM_UNIT_ID" val="chip20225929_4*i*1"/>
  <p:tag name="KSO_WM_BEAUTIFY_FLAG" val="#wm#"/>
  <p:tag name="KSO_WM_TAG_VERSION" val="1.0"/>
  <p:tag name="KSO_WM_CHIP_GROUPID" val="62f46031295c1bf6da721ff2"/>
  <p:tag name="KSO_WM_CHIP_XID" val="62f46108295c1bf6da722011"/>
  <p:tag name="KSO_WM_UNIT_DEC_AREA_ID" val="c4d54c4f730c40a8825657a46e4a1700"/>
  <p:tag name="KSO_WM_CHIP_FILLAREA_FILL_RULE" val="{&quot;fill_align&quot;:&quot;rt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1f790e37ab8e418ba1d136f223040fc7"/>
  <p:tag name="KSO_WM_SLIDE_BACKGROUND_TYPE" val="general"/>
</p:tagLst>
</file>

<file path=ppt/tags/tag508.xml><?xml version="1.0" encoding="utf-8"?>
<p:tagLst xmlns:p="http://schemas.openxmlformats.org/presentationml/2006/main">
  <p:tag name="KSO_WM_UNIT_SUBTYPE" val="t"/>
  <p:tag name="KSO_WM_TEMPLATE_CATEGORY" val="chip"/>
  <p:tag name="KSO_WM_TEMPLATE_INDEX" val="20225929"/>
  <p:tag name="KSO_WM_UNIT_TYPE" val="i"/>
  <p:tag name="KSO_WM_UNIT_INDEX" val="1"/>
  <p:tag name="KSO_WM_UNIT_ID" val="chip20225929_5*i*1"/>
  <p:tag name="KSO_WM_BEAUTIFY_FLAG" val="#wm#"/>
  <p:tag name="KSO_WM_TAG_VERSION" val="1.0"/>
  <p:tag name="KSO_WM_CHIP_GROUPID" val="62f46031295c1bf6da721ff2"/>
  <p:tag name="KSO_WM_CHIP_XID" val="62f46108295c1bf6da722012"/>
  <p:tag name="KSO_WM_UNIT_DEC_AREA_ID" val="b3d0cf4cc9e14eafa455d451c8a9abd6"/>
  <p:tag name="KSO_WM_CHIP_FILLAREA_FILL_RULE" val="{&quot;fill_align&quot;:&quot;lb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28d2775873c04a6c8fe7d51b86aa9e20"/>
  <p:tag name="KSO_WM_SLIDE_BACKGROUND_TYPE" val="general"/>
</p:tagLst>
</file>

<file path=ppt/tags/tag50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5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51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511.xml><?xml version="1.0" encoding="utf-8"?>
<p:tagLst xmlns:p="http://schemas.openxmlformats.org/presentationml/2006/main">
  <p:tag name="KSO_WM_SLIDE_BACKGROUND_TYPE" val="general"/>
</p:tagLst>
</file>

<file path=ppt/tags/tag512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30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diagram20233315_2*a*1"/>
  <p:tag name="KSO_WM_TEMPLATE_CATEGORY" val="diagram"/>
  <p:tag name="KSO_WM_TEMPLATE_INDEX" val="20233315"/>
  <p:tag name="KSO_WM_UNIT_LAYERLEVEL" val="1"/>
  <p:tag name="KSO_WM_TAG_VERSION" val="3.0"/>
  <p:tag name="KSO_WM_BEAUTIFY_FLAG" val="#wm#"/>
  <p:tag name="KSO_WM_DIAGRAM_GROUP_CODE" val="l1-1"/>
  <p:tag name="KSO_WM_UNIT_PRESET_TEXT" val="单击此处添加标题"/>
  <p:tag name="KSO_WM_UNIT_TEXT_TYPE" val="1"/>
  <p:tag name="KSO_WM_UNIT_TEXT_FILL_FORE_SCHEMECOLOR_INDEX" val="13"/>
  <p:tag name="KSO_WM_UNIT_TEXT_FILL_TYPE" val="1"/>
  <p:tag name="KSO_WM_UNIT_USESOURCEFORMAT_APPLY" val="1"/>
</p:tagLst>
</file>

<file path=ppt/tags/tag513.xml><?xml version="1.0" encoding="utf-8"?>
<p:tagLst xmlns:p="http://schemas.openxmlformats.org/presentationml/2006/main">
  <p:tag name="KSO_WM_UNIT_SUBTYPE" val="a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f"/>
  <p:tag name="KSO_WM_UNIT_INDEX" val="1_1_1"/>
  <p:tag name="KSO_WM_UNIT_ID" val="diagram20233315_2*l_h_f*1_1_1"/>
  <p:tag name="KSO_WM_TEMPLATE_CATEGORY" val="diagram"/>
  <p:tag name="KSO_WM_TEMPLATE_INDEX" val="20233315"/>
  <p:tag name="KSO_WM_UNIT_LAYERLEVEL" val="1_1_1"/>
  <p:tag name="KSO_WM_TAG_VERSION" val="3.0"/>
  <p:tag name="KSO_WM_BEAUTIFY_FLAG" val="#wm#"/>
  <p:tag name="KSO_WM_DIAGRAM_MAX_ITEMCNT" val="4"/>
  <p:tag name="KSO_WM_DIAGRAM_MIN_ITEMCNT" val="3"/>
  <p:tag name="KSO_WM_DIAGRAM_VIRTUALLY_FRAME" val="{&quot;height&quot;:305.52590149267326,&quot;left&quot;:54.8031496062992,&quot;top&quot;:112.96614575142118,&quot;width&quot;:850.4177952755905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15000000596046448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DIAGRAM_VERSION" val="3"/>
  <p:tag name="KSO_WM_DIAGRAM_COLOR_TRICK" val="1"/>
  <p:tag name="KSO_WM_DIAGRAM_COLOR_TEXT_CAN_REMOVE" val="n"/>
  <p:tag name="KSO_WM_UNIT_VALUE" val="32"/>
  <p:tag name="KSO_WM_UNIT_PRESET_TEXT" val="单击此处添加内容，简明扼要地阐述观点。根据需要酌情增减文字"/>
  <p:tag name="KSO_WM_UNIT_TEXT_FILL_FORE_SCHEMECOLOR_INDEX" val="1"/>
  <p:tag name="KSO_WM_UNIT_TEXT_FILL_TYPE" val="1"/>
  <p:tag name="KSO_WM_UNIT_TEXT_TYPE" val="1"/>
  <p:tag name="KSO_WM_UNIT_TEXT_LAYER_COUNT" val="1"/>
  <p:tag name="KSO_WM_UNIT_USESOURCEFORMAT_APPLY" val="1"/>
</p:tagLst>
</file>

<file path=ppt/tags/tag514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a"/>
  <p:tag name="KSO_WM_UNIT_INDEX" val="1_1_1"/>
  <p:tag name="KSO_WM_UNIT_ID" val="diagram20233315_2*l_h_a*1_1_1"/>
  <p:tag name="KSO_WM_TEMPLATE_CATEGORY" val="diagram"/>
  <p:tag name="KSO_WM_TEMPLATE_INDEX" val="20233315"/>
  <p:tag name="KSO_WM_UNIT_LAYERLEVEL" val="1_1_1"/>
  <p:tag name="KSO_WM_TAG_VERSION" val="3.0"/>
  <p:tag name="KSO_WM_BEAUTIFY_FLAG" val="#wm#"/>
  <p:tag name="KSO_WM_DIAGRAM_MAX_ITEMCNT" val="4"/>
  <p:tag name="KSO_WM_DIAGRAM_MIN_ITEMCNT" val="3"/>
  <p:tag name="KSO_WM_DIAGRAM_VIRTUALLY_FRAME" val="{&quot;height&quot;:305.52590149267326,&quot;left&quot;:54.8031496062992,&quot;top&quot;:112.96614575142118,&quot;width&quot;:850.4177952755905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DIAGRAM_VERSION" val="3"/>
  <p:tag name="KSO_WM_DIAGRAM_COLOR_TRICK" val="1"/>
  <p:tag name="KSO_WM_DIAGRAM_COLOR_TEXT_CAN_REMOVE" val="n"/>
  <p:tag name="KSO_WM_UNIT_VALUE" val="12"/>
  <p:tag name="KSO_WM_UNIT_PRESET_TEXT" val="此处添加项标题"/>
  <p:tag name="KSO_WM_UNIT_TEXT_FILL_FORE_SCHEMECOLOR_INDEX" val="1"/>
  <p:tag name="KSO_WM_UNIT_TEXT_FILL_TYPE" val="1"/>
  <p:tag name="KSO_WM_UNIT_TEXT_TYPE" val="1"/>
  <p:tag name="KSO_WM_UNIT_USESOURCEFORMAT_APPLY" val="1"/>
</p:tagLst>
</file>

<file path=ppt/tags/tag515.xml><?xml version="1.0" encoding="utf-8"?>
<p:tagLst xmlns:p="http://schemas.openxmlformats.org/presentationml/2006/main">
  <p:tag name="KSO_WM_UNIT_SUBTYPE" val="a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f"/>
  <p:tag name="KSO_WM_UNIT_INDEX" val="1_3_1"/>
  <p:tag name="KSO_WM_UNIT_ID" val="diagram20233315_2*l_h_f*1_3_1"/>
  <p:tag name="KSO_WM_TEMPLATE_CATEGORY" val="diagram"/>
  <p:tag name="KSO_WM_TEMPLATE_INDEX" val="20233315"/>
  <p:tag name="KSO_WM_UNIT_LAYERLEVEL" val="1_1_1"/>
  <p:tag name="KSO_WM_TAG_VERSION" val="3.0"/>
  <p:tag name="KSO_WM_BEAUTIFY_FLAG" val="#wm#"/>
  <p:tag name="KSO_WM_DIAGRAM_MAX_ITEMCNT" val="4"/>
  <p:tag name="KSO_WM_DIAGRAM_MIN_ITEMCNT" val="3"/>
  <p:tag name="KSO_WM_DIAGRAM_VIRTUALLY_FRAME" val="{&quot;height&quot;:305.52590149267326,&quot;left&quot;:54.8031496062992,&quot;top&quot;:112.96614575142118,&quot;width&quot;:850.4177952755905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15000000596046448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DIAGRAM_VERSION" val="3"/>
  <p:tag name="KSO_WM_DIAGRAM_COLOR_TRICK" val="1"/>
  <p:tag name="KSO_WM_DIAGRAM_COLOR_TEXT_CAN_REMOVE" val="n"/>
  <p:tag name="KSO_WM_UNIT_VALUE" val="32"/>
  <p:tag name="KSO_WM_UNIT_PRESET_TEXT" val="单击此处添加内容，简明扼要地阐述观点。根据需要酌情增减文字"/>
  <p:tag name="KSO_WM_UNIT_TEXT_FILL_FORE_SCHEMECOLOR_INDEX" val="1"/>
  <p:tag name="KSO_WM_UNIT_TEXT_FILL_TYPE" val="1"/>
  <p:tag name="KSO_WM_UNIT_TEXT_TYPE" val="1"/>
  <p:tag name="KSO_WM_UNIT_TEXT_LAYER_COUNT" val="1"/>
  <p:tag name="KSO_WM_UNIT_USESOURCEFORMAT_APPLY" val="1"/>
</p:tagLst>
</file>

<file path=ppt/tags/tag516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a"/>
  <p:tag name="KSO_WM_UNIT_INDEX" val="1_3_1"/>
  <p:tag name="KSO_WM_UNIT_ID" val="diagram20233315_2*l_h_a*1_3_1"/>
  <p:tag name="KSO_WM_TEMPLATE_CATEGORY" val="diagram"/>
  <p:tag name="KSO_WM_TEMPLATE_INDEX" val="20233315"/>
  <p:tag name="KSO_WM_UNIT_LAYERLEVEL" val="1_1_1"/>
  <p:tag name="KSO_WM_TAG_VERSION" val="3.0"/>
  <p:tag name="KSO_WM_BEAUTIFY_FLAG" val="#wm#"/>
  <p:tag name="KSO_WM_DIAGRAM_MAX_ITEMCNT" val="4"/>
  <p:tag name="KSO_WM_DIAGRAM_MIN_ITEMCNT" val="3"/>
  <p:tag name="KSO_WM_DIAGRAM_VIRTUALLY_FRAME" val="{&quot;height&quot;:305.52590149267326,&quot;left&quot;:54.8031496062992,&quot;top&quot;:112.96614575142118,&quot;width&quot;:850.4177952755905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DIAGRAM_VERSION" val="3"/>
  <p:tag name="KSO_WM_DIAGRAM_COLOR_TRICK" val="1"/>
  <p:tag name="KSO_WM_DIAGRAM_COLOR_TEXT_CAN_REMOVE" val="n"/>
  <p:tag name="KSO_WM_UNIT_VALUE" val="12"/>
  <p:tag name="KSO_WM_UNIT_PRESET_TEXT" val="此处添加项标题"/>
  <p:tag name="KSO_WM_UNIT_TEXT_FILL_FORE_SCHEMECOLOR_INDEX" val="1"/>
  <p:tag name="KSO_WM_UNIT_TEXT_FILL_TYPE" val="1"/>
  <p:tag name="KSO_WM_UNIT_TEXT_TYPE" val="1"/>
  <p:tag name="KSO_WM_UNIT_USESOURCEFORMAT_APPLY" val="1"/>
</p:tagLst>
</file>

<file path=ppt/tags/tag517.xml><?xml version="1.0" encoding="utf-8"?>
<p:tagLst xmlns:p="http://schemas.openxmlformats.org/presentationml/2006/main">
  <p:tag name="KSO_WM_UNIT_SUBTYPE" val="a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f"/>
  <p:tag name="KSO_WM_UNIT_INDEX" val="1_2_1"/>
  <p:tag name="KSO_WM_UNIT_ID" val="diagram20233315_2*l_h_f*1_2_1"/>
  <p:tag name="KSO_WM_TEMPLATE_CATEGORY" val="diagram"/>
  <p:tag name="KSO_WM_TEMPLATE_INDEX" val="20233315"/>
  <p:tag name="KSO_WM_UNIT_LAYERLEVEL" val="1_1_1"/>
  <p:tag name="KSO_WM_TAG_VERSION" val="3.0"/>
  <p:tag name="KSO_WM_BEAUTIFY_FLAG" val="#wm#"/>
  <p:tag name="KSO_WM_DIAGRAM_MAX_ITEMCNT" val="4"/>
  <p:tag name="KSO_WM_DIAGRAM_MIN_ITEMCNT" val="3"/>
  <p:tag name="KSO_WM_DIAGRAM_VIRTUALLY_FRAME" val="{&quot;height&quot;:305.52590149267326,&quot;left&quot;:54.8031496062992,&quot;top&quot;:112.96614575142118,&quot;width&quot;:850.4177952755905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15000000596046448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DIAGRAM_VERSION" val="3"/>
  <p:tag name="KSO_WM_DIAGRAM_COLOR_TRICK" val="1"/>
  <p:tag name="KSO_WM_DIAGRAM_COLOR_TEXT_CAN_REMOVE" val="n"/>
  <p:tag name="KSO_WM_UNIT_VALUE" val="32"/>
  <p:tag name="KSO_WM_UNIT_PRESET_TEXT" val="单击此处添加内容，简明扼要地阐述观点。根据需要酌情增减文字"/>
  <p:tag name="KSO_WM_UNIT_TEXT_FILL_FORE_SCHEMECOLOR_INDEX" val="1"/>
  <p:tag name="KSO_WM_UNIT_TEXT_FILL_TYPE" val="1"/>
  <p:tag name="KSO_WM_UNIT_TEXT_TYPE" val="1"/>
  <p:tag name="KSO_WM_UNIT_TEXT_LAYER_COUNT" val="1"/>
  <p:tag name="KSO_WM_UNIT_USESOURCEFORMAT_APPLY" val="1"/>
</p:tagLst>
</file>

<file path=ppt/tags/tag518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a"/>
  <p:tag name="KSO_WM_UNIT_INDEX" val="1_2_1"/>
  <p:tag name="KSO_WM_UNIT_ID" val="diagram20233315_2*l_h_a*1_2_1"/>
  <p:tag name="KSO_WM_TEMPLATE_CATEGORY" val="diagram"/>
  <p:tag name="KSO_WM_TEMPLATE_INDEX" val="20233315"/>
  <p:tag name="KSO_WM_UNIT_LAYERLEVEL" val="1_1_1"/>
  <p:tag name="KSO_WM_TAG_VERSION" val="3.0"/>
  <p:tag name="KSO_WM_BEAUTIFY_FLAG" val="#wm#"/>
  <p:tag name="KSO_WM_DIAGRAM_MAX_ITEMCNT" val="4"/>
  <p:tag name="KSO_WM_DIAGRAM_MIN_ITEMCNT" val="3"/>
  <p:tag name="KSO_WM_DIAGRAM_VIRTUALLY_FRAME" val="{&quot;height&quot;:305.52590149267326,&quot;left&quot;:54.8031496062992,&quot;top&quot;:112.96614575142118,&quot;width&quot;:850.4177952755905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DIAGRAM_VERSION" val="3"/>
  <p:tag name="KSO_WM_DIAGRAM_COLOR_TRICK" val="1"/>
  <p:tag name="KSO_WM_DIAGRAM_COLOR_TEXT_CAN_REMOVE" val="n"/>
  <p:tag name="KSO_WM_UNIT_VALUE" val="12"/>
  <p:tag name="KSO_WM_UNIT_PRESET_TEXT" val="此处添加项标题"/>
  <p:tag name="KSO_WM_UNIT_TEXT_FILL_FORE_SCHEMECOLOR_INDEX" val="1"/>
  <p:tag name="KSO_WM_UNIT_TEXT_FILL_TYPE" val="1"/>
  <p:tag name="KSO_WM_UNIT_TEXT_TYPE" val="1"/>
  <p:tag name="KSO_WM_UNIT_USESOURCEFORMAT_APPLY" val="1"/>
</p:tagLst>
</file>

<file path=ppt/tags/tag519.xml><?xml version="1.0" encoding="utf-8"?>
<p:tagLst xmlns:p="http://schemas.openxmlformats.org/presentationml/2006/main">
  <p:tag name="KSO_WM_UNIT_SUBTYPE" val="a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f"/>
  <p:tag name="KSO_WM_UNIT_INDEX" val="1_4_1"/>
  <p:tag name="KSO_WM_UNIT_ID" val="diagram20233315_2*l_h_f*1_4_1"/>
  <p:tag name="KSO_WM_TEMPLATE_CATEGORY" val="diagram"/>
  <p:tag name="KSO_WM_TEMPLATE_INDEX" val="20233315"/>
  <p:tag name="KSO_WM_UNIT_LAYERLEVEL" val="1_1_1"/>
  <p:tag name="KSO_WM_TAG_VERSION" val="3.0"/>
  <p:tag name="KSO_WM_BEAUTIFY_FLAG" val="#wm#"/>
  <p:tag name="KSO_WM_DIAGRAM_MAX_ITEMCNT" val="4"/>
  <p:tag name="KSO_WM_DIAGRAM_MIN_ITEMCNT" val="3"/>
  <p:tag name="KSO_WM_DIAGRAM_VIRTUALLY_FRAME" val="{&quot;height&quot;:305.52590149267326,&quot;left&quot;:54.8031496062992,&quot;top&quot;:112.96614575142118,&quot;width&quot;:850.4177952755905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15000000596046448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DIAGRAM_VERSION" val="3"/>
  <p:tag name="KSO_WM_DIAGRAM_COLOR_TRICK" val="1"/>
  <p:tag name="KSO_WM_DIAGRAM_COLOR_TEXT_CAN_REMOVE" val="n"/>
  <p:tag name="KSO_WM_UNIT_VALUE" val="32"/>
  <p:tag name="KSO_WM_UNIT_PRESET_TEXT" val="单击此处添加内容，简明扼要地阐述观点。根据需要酌情增减文字"/>
  <p:tag name="KSO_WM_UNIT_TEXT_FILL_FORE_SCHEMECOLOR_INDEX" val="1"/>
  <p:tag name="KSO_WM_UNIT_TEXT_FILL_TYPE" val="1"/>
  <p:tag name="KSO_WM_UNIT_TEXT_TYPE" val="1"/>
  <p:tag name="KSO_WM_UNIT_TEXT_LAYER_COUNT" val="1"/>
  <p:tag name="KSO_WM_UNIT_USESOURCEFORMAT_APPLY" val="1"/>
</p:tagLst>
</file>

<file path=ppt/tags/tag5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520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a"/>
  <p:tag name="KSO_WM_UNIT_INDEX" val="1_4_1"/>
  <p:tag name="KSO_WM_UNIT_ID" val="diagram20233315_2*l_h_a*1_4_1"/>
  <p:tag name="KSO_WM_TEMPLATE_CATEGORY" val="diagram"/>
  <p:tag name="KSO_WM_TEMPLATE_INDEX" val="20233315"/>
  <p:tag name="KSO_WM_UNIT_LAYERLEVEL" val="1_1_1"/>
  <p:tag name="KSO_WM_TAG_VERSION" val="3.0"/>
  <p:tag name="KSO_WM_BEAUTIFY_FLAG" val="#wm#"/>
  <p:tag name="KSO_WM_DIAGRAM_MAX_ITEMCNT" val="4"/>
  <p:tag name="KSO_WM_DIAGRAM_MIN_ITEMCNT" val="3"/>
  <p:tag name="KSO_WM_DIAGRAM_VIRTUALLY_FRAME" val="{&quot;height&quot;:305.52590149267326,&quot;left&quot;:54.8031496062992,&quot;top&quot;:112.96614575142118,&quot;width&quot;:850.4177952755905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DIAGRAM_VERSION" val="3"/>
  <p:tag name="KSO_WM_DIAGRAM_COLOR_TRICK" val="1"/>
  <p:tag name="KSO_WM_DIAGRAM_COLOR_TEXT_CAN_REMOVE" val="n"/>
  <p:tag name="KSO_WM_UNIT_VALUE" val="12"/>
  <p:tag name="KSO_WM_UNIT_PRESET_TEXT" val="此处添加项标题"/>
  <p:tag name="KSO_WM_UNIT_TEXT_FILL_FORE_SCHEMECOLOR_INDEX" val="1"/>
  <p:tag name="KSO_WM_UNIT_TEXT_FILL_TYPE" val="1"/>
  <p:tag name="KSO_WM_UNIT_TEXT_TYPE" val="1"/>
  <p:tag name="KSO_WM_UNIT_USESOURCEFORMAT_APPLY" val="1"/>
</p:tagLst>
</file>

<file path=ppt/tags/tag5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ID" val="diagram20233315_2*l_h_d*1_1_1"/>
  <p:tag name="KSO_WM_TEMPLATE_CATEGORY" val="diagram"/>
  <p:tag name="KSO_WM_TEMPLATE_INDEX" val="20233315"/>
  <p:tag name="KSO_WM_UNIT_LAYERLEVEL" val="1_1_1"/>
  <p:tag name="KSO_WM_TAG_VERSION" val="3.0"/>
  <p:tag name="KSO_WM_BEAUTIFY_FLAG" val="#wm#"/>
  <p:tag name="KSO_WM_UNIT_VALUE" val="450*450"/>
  <p:tag name="KSO_WM_UNIT_TYPE" val="l_h_d"/>
  <p:tag name="KSO_WM_UNIT_INDEX" val="1_1_1"/>
  <p:tag name="KSO_WM_DIAGRAM_VERSION" val="3"/>
  <p:tag name="KSO_WM_DIAGRAM_COLOR_TRICK" val="1"/>
  <p:tag name="KSO_WM_DIAGRAM_COLOR_TEXT_CAN_REMOVE" val="n"/>
  <p:tag name="KSO_WM_DIAGRAM_MAX_ITEMCNT" val="4"/>
  <p:tag name="KSO_WM_DIAGRAM_MIN_ITEMCNT" val="3"/>
  <p:tag name="KSO_WM_DIAGRAM_VIRTUALLY_FRAME" val="{&quot;height&quot;:305.52590149267326,&quot;left&quot;:54.8031496062992,&quot;top&quot;:112.96614575142118,&quot;width&quot;:850.4177952755905}"/>
  <p:tag name="KSO_WM_DIAGRAM_COLOR_MATCH_VALUE" val="{&quot;shape&quot;:{&quot;fill&quot;:{&quot;type&quot;:0},&quot;glow&quot;:{&quot;colorType&quot;:0},&quot;line&quot;:{&quot;solidLine&quot;:{&quot;brightness&quot;:0.6000000238418579,&quot;colorType&quot;:1,&quot;foreColorIndex&quot;:13,&quot;transparency&quot;:0.800000011920929},&quot;type&quot;:1},&quot;shadow&quot;:{&quot;colorType&quot;:0},&quot;threeD&quot;:{&quot;curvedSurface&quot;:{&quot;brightness&quot;:0,&quot;colorType&quot;:2,&quot;rgb&quot;:&quot;#000000&quot;},&quot;depth&quot;:{&quot;colorType&quot;:0}}},&quot;text&quot;:{&quot;fill&quot;:{},&quot;glow&quot;:{},&quot;line&quot;:{},&quot;shadow&quot;:{},&quot;threeD&quot;:{}}}"/>
  <p:tag name="KSO_WM_UNIT_LINE_FORE_SCHEMECOLOR_INDEX" val="13"/>
  <p:tag name="KSO_WM_UNIT_PICTURE_SUBTYPE" val="b"/>
  <p:tag name="MH_PIC_SOURCE_TYPE" val="generate_slide_ai*{&quot;ai_type&quot;:&quot;generate_single_page&quot;,&quot;id&quot;:&quot;{\&quot;id\&quot;:\&quot;VCG211359307658\&quot;,\&quot;product_name\&quot;:\&quot;\&quot;,\&quot;intention_code\&quot;:\&quot;\&quot;}&quot;}*gallery_gallery_ai_v2.1.6_ONLINE*fa9743a87e42e4da3d93dc4037ba695c-slide-0"/>
  <p:tag name="KSO_WM_UNIT_LINE_FILL_TYPE" val="2"/>
  <p:tag name="KSO_WM_UNIT_USESOURCEFORMAT_APPLY" val="1"/>
</p:tagLst>
</file>

<file path=ppt/tags/tag5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ID" val="diagram20233315_2*l_h_d*1_2_1"/>
  <p:tag name="KSO_WM_TEMPLATE_CATEGORY" val="diagram"/>
  <p:tag name="KSO_WM_TEMPLATE_INDEX" val="20233315"/>
  <p:tag name="KSO_WM_UNIT_LAYERLEVEL" val="1_1_1"/>
  <p:tag name="KSO_WM_TAG_VERSION" val="3.0"/>
  <p:tag name="KSO_WM_BEAUTIFY_FLAG" val="#wm#"/>
  <p:tag name="KSO_WM_UNIT_VALUE" val="450*450"/>
  <p:tag name="KSO_WM_UNIT_TYPE" val="l_h_d"/>
  <p:tag name="KSO_WM_UNIT_INDEX" val="1_2_1"/>
  <p:tag name="KSO_WM_DIAGRAM_VERSION" val="3"/>
  <p:tag name="KSO_WM_DIAGRAM_COLOR_TRICK" val="1"/>
  <p:tag name="KSO_WM_DIAGRAM_COLOR_TEXT_CAN_REMOVE" val="n"/>
  <p:tag name="KSO_WM_DIAGRAM_MAX_ITEMCNT" val="4"/>
  <p:tag name="KSO_WM_DIAGRAM_MIN_ITEMCNT" val="3"/>
  <p:tag name="KSO_WM_DIAGRAM_VIRTUALLY_FRAME" val="{&quot;height&quot;:305.52590149267326,&quot;left&quot;:54.8031496062992,&quot;top&quot;:112.96614575142118,&quot;width&quot;:850.4177952755905}"/>
  <p:tag name="KSO_WM_DIAGRAM_COLOR_MATCH_VALUE" val="{&quot;shape&quot;:{&quot;fill&quot;:{&quot;type&quot;:0},&quot;glow&quot;:{&quot;colorType&quot;:0},&quot;line&quot;:{&quot;solidLine&quot;:{&quot;brightness&quot;:0.6000000238418579,&quot;colorType&quot;:1,&quot;foreColorIndex&quot;:13,&quot;transparency&quot;:0.800000011920929},&quot;type&quot;:1},&quot;shadow&quot;:{&quot;colorType&quot;:0},&quot;threeD&quot;:{&quot;curvedSurface&quot;:{&quot;brightness&quot;:0,&quot;colorType&quot;:2,&quot;rgb&quot;:&quot;#000000&quot;},&quot;depth&quot;:{&quot;colorType&quot;:0}}},&quot;text&quot;:{&quot;fill&quot;:{},&quot;glow&quot;:{},&quot;line&quot;:{},&quot;shadow&quot;:{},&quot;threeD&quot;:{}}}"/>
  <p:tag name="KSO_WM_UNIT_LINE_FORE_SCHEMECOLOR_INDEX" val="13"/>
  <p:tag name="KSO_WM_UNIT_PICTURE_SUBTYPE" val="b"/>
  <p:tag name="MH_PIC_SOURCE_TYPE" val="generate_slide_ai*{&quot;ai_type&quot;:&quot;generate_single_page&quot;,&quot;id&quot;:&quot;{\&quot;id\&quot;:\&quot;VCG41N1617910874\&quot;,\&quot;product_name\&quot;:\&quot;\&quot;,\&quot;intention_code\&quot;:\&quot;\&quot;}&quot;}*gallery_gallery_ai_v2.1.6_ONLINE*fa9743a87e42e4da3d93dc4037ba695c-slide-0"/>
  <p:tag name="KSO_WM_UNIT_LINE_FILL_TYPE" val="2"/>
  <p:tag name="KSO_WM_UNIT_USESOURCEFORMAT_APPLY" val="1"/>
</p:tagLst>
</file>

<file path=ppt/tags/tag5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ID" val="diagram20233315_2*l_h_d*1_3_1"/>
  <p:tag name="KSO_WM_TEMPLATE_CATEGORY" val="diagram"/>
  <p:tag name="KSO_WM_TEMPLATE_INDEX" val="20233315"/>
  <p:tag name="KSO_WM_UNIT_LAYERLEVEL" val="1_1_1"/>
  <p:tag name="KSO_WM_TAG_VERSION" val="3.0"/>
  <p:tag name="KSO_WM_BEAUTIFY_FLAG" val="#wm#"/>
  <p:tag name="KSO_WM_UNIT_VALUE" val="450*450"/>
  <p:tag name="KSO_WM_UNIT_TYPE" val="l_h_d"/>
  <p:tag name="KSO_WM_UNIT_INDEX" val="1_3_1"/>
  <p:tag name="KSO_WM_DIAGRAM_VERSION" val="3"/>
  <p:tag name="KSO_WM_DIAGRAM_COLOR_TRICK" val="1"/>
  <p:tag name="KSO_WM_DIAGRAM_COLOR_TEXT_CAN_REMOVE" val="n"/>
  <p:tag name="KSO_WM_DIAGRAM_MAX_ITEMCNT" val="4"/>
  <p:tag name="KSO_WM_DIAGRAM_MIN_ITEMCNT" val="3"/>
  <p:tag name="KSO_WM_DIAGRAM_VIRTUALLY_FRAME" val="{&quot;height&quot;:305.52590149267326,&quot;left&quot;:54.8031496062992,&quot;top&quot;:112.96614575142118,&quot;width&quot;:850.4177952755905}"/>
  <p:tag name="KSO_WM_DIAGRAM_COLOR_MATCH_VALUE" val="{&quot;shape&quot;:{&quot;fill&quot;:{&quot;type&quot;:0},&quot;glow&quot;:{&quot;colorType&quot;:0},&quot;line&quot;:{&quot;solidLine&quot;:{&quot;brightness&quot;:0.6000000238418579,&quot;colorType&quot;:1,&quot;foreColorIndex&quot;:13,&quot;transparency&quot;:0.800000011920929},&quot;type&quot;:1},&quot;shadow&quot;:{&quot;colorType&quot;:0},&quot;threeD&quot;:{&quot;curvedSurface&quot;:{&quot;brightness&quot;:0,&quot;colorType&quot;:2,&quot;rgb&quot;:&quot;#000000&quot;},&quot;depth&quot;:{&quot;colorType&quot;:0}}},&quot;text&quot;:{&quot;fill&quot;:{},&quot;glow&quot;:{},&quot;line&quot;:{},&quot;shadow&quot;:{},&quot;threeD&quot;:{}}}"/>
  <p:tag name="KSO_WM_UNIT_LINE_FORE_SCHEMECOLOR_INDEX" val="13"/>
  <p:tag name="KSO_WM_UNIT_PICTURE_SUBTYPE" val="b"/>
  <p:tag name="MH_PIC_SOURCE_TYPE" val="generate_slide_ai*{&quot;ai_type&quot;:&quot;generate_single_page&quot;,&quot;id&quot;:&quot;{\&quot;id\&quot;:\&quot;VCG211429878768\&quot;,\&quot;product_name\&quot;:\&quot;\&quot;,\&quot;intention_code\&quot;:\&quot;\&quot;}&quot;}*gallery_gallery_ai_v2.1.6_ONLINE*fa9743a87e42e4da3d93dc4037ba695c-slide-0"/>
  <p:tag name="KSO_WM_UNIT_LINE_FILL_TYPE" val="2"/>
  <p:tag name="KSO_WM_UNIT_USESOURCEFORMAT_APPLY" val="1"/>
</p:tagLst>
</file>

<file path=ppt/tags/tag5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ID" val="diagram20233315_2*l_h_d*1_4_1"/>
  <p:tag name="KSO_WM_TEMPLATE_CATEGORY" val="diagram"/>
  <p:tag name="KSO_WM_TEMPLATE_INDEX" val="20233315"/>
  <p:tag name="KSO_WM_UNIT_LAYERLEVEL" val="1_1_1"/>
  <p:tag name="KSO_WM_TAG_VERSION" val="3.0"/>
  <p:tag name="KSO_WM_BEAUTIFY_FLAG" val="#wm#"/>
  <p:tag name="KSO_WM_UNIT_VALUE" val="450*450"/>
  <p:tag name="KSO_WM_UNIT_TYPE" val="l_h_d"/>
  <p:tag name="KSO_WM_UNIT_INDEX" val="1_4_1"/>
  <p:tag name="KSO_WM_DIAGRAM_VERSION" val="3"/>
  <p:tag name="KSO_WM_DIAGRAM_COLOR_TRICK" val="1"/>
  <p:tag name="KSO_WM_DIAGRAM_COLOR_TEXT_CAN_REMOVE" val="n"/>
  <p:tag name="KSO_WM_DIAGRAM_MAX_ITEMCNT" val="4"/>
  <p:tag name="KSO_WM_DIAGRAM_MIN_ITEMCNT" val="3"/>
  <p:tag name="KSO_WM_DIAGRAM_VIRTUALLY_FRAME" val="{&quot;height&quot;:305.52590149267326,&quot;left&quot;:54.8031496062992,&quot;top&quot;:112.96614575142118,&quot;width&quot;:850.4177952755905}"/>
  <p:tag name="KSO_WM_DIAGRAM_COLOR_MATCH_VALUE" val="{&quot;shape&quot;:{&quot;fill&quot;:{&quot;type&quot;:0},&quot;glow&quot;:{&quot;colorType&quot;:0},&quot;line&quot;:{&quot;solidLine&quot;:{&quot;brightness&quot;:0.6000000238418579,&quot;colorType&quot;:1,&quot;foreColorIndex&quot;:13,&quot;transparency&quot;:0.800000011920929},&quot;type&quot;:1},&quot;shadow&quot;:{&quot;colorType&quot;:0},&quot;threeD&quot;:{&quot;curvedSurface&quot;:{&quot;brightness&quot;:0,&quot;colorType&quot;:2,&quot;rgb&quot;:&quot;#000000&quot;},&quot;depth&quot;:{&quot;colorType&quot;:0}}},&quot;text&quot;:{&quot;fill&quot;:{},&quot;glow&quot;:{},&quot;line&quot;:{},&quot;shadow&quot;:{},&quot;threeD&quot;:{}}}"/>
  <p:tag name="KSO_WM_UNIT_LINE_FORE_SCHEMECOLOR_INDEX" val="13"/>
  <p:tag name="KSO_WM_UNIT_PICTURE_SUBTYPE" val="b"/>
  <p:tag name="MH_PIC_SOURCE_TYPE" val="generate_slide_ai*{&quot;ai_type&quot;:&quot;generate_single_page&quot;,&quot;id&quot;:&quot;{\&quot;id\&quot;:\&quot;VCG211334847896\&quot;,\&quot;product_name\&quot;:\&quot;\&quot;,\&quot;intention_code\&quot;:\&quot;\&quot;}&quot;}*gallery_gallery_ai_v2.1.6_ONLINE*fa9743a87e42e4da3d93dc4037ba695c-slide-0"/>
  <p:tag name="KSO_WM_UNIT_LINE_FILL_TYPE" val="2"/>
  <p:tag name="KSO_WM_UNIT_USESOURCEFORMAT_APPLY" val="1"/>
</p:tagLst>
</file>

<file path=ppt/tags/tag5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ID" val="diagram20233315_2*l_h_i*1_1_1"/>
  <p:tag name="KSO_WM_TEMPLATE_CATEGORY" val="diagram"/>
  <p:tag name="KSO_WM_TEMPLATE_INDEX" val="20233315"/>
  <p:tag name="KSO_WM_UNIT_LAYERLEVEL" val="1_1_1"/>
  <p:tag name="KSO_WM_TAG_VERSION" val="3.0"/>
  <p:tag name="KSO_WM_BEAUTIFY_FLAG" val="#wm#"/>
  <p:tag name="KSO_WM_UNIT_SUBTYPE" val="d"/>
  <p:tag name="KSO_WM_UNIT_TYPE" val="l_h_i"/>
  <p:tag name="KSO_WM_UNIT_INDEX" val="1_1_1"/>
  <p:tag name="KSO_WM_DIAGRAM_VERSION" val="3"/>
  <p:tag name="KSO_WM_DIAGRAM_COLOR_TRICK" val="1"/>
  <p:tag name="KSO_WM_DIAGRAM_COLOR_TEXT_CAN_REMOVE" val="n"/>
  <p:tag name="KSO_WM_DIAGRAM_MAX_ITEMCNT" val="4"/>
  <p:tag name="KSO_WM_DIAGRAM_MIN_ITEMCNT" val="3"/>
  <p:tag name="KSO_WM_DIAGRAM_VIRTUALLY_FRAME" val="{&quot;height&quot;:305.52590149267326,&quot;left&quot;:54.8031496062992,&quot;top&quot;:112.96614575142118,&quot;width&quot;:850.4177952755905}"/>
  <p:tag name="KSO_WM_DIAGRAM_COLOR_MATCH_VALUE" val="{&quot;shape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2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FILL_TYPE" val="1"/>
  <p:tag name="KSO_WM_UNIT_FILL_FORE_SCHEMECOLOR_INDEX" val="5"/>
  <p:tag name="KSO_WM_UNIT_FILL_FORE_SCHEMECOLOR_INDEX_BRIGHTNESS" val="0"/>
  <p:tag name="KSO_WM_UNIT_TEXT_FILL_FORE_SCHEMECOLOR_INDEX" val="1"/>
  <p:tag name="KSO_WM_UNIT_TEXT_FILL_TYPE" val="1"/>
  <p:tag name="KSO_WM_UNIT_USESOURCEFORMAT_APPLY" val="1"/>
</p:tagLst>
</file>

<file path=ppt/tags/tag5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ID" val="diagram20233315_2*l_h_i*1_2_1"/>
  <p:tag name="KSO_WM_TEMPLATE_CATEGORY" val="diagram"/>
  <p:tag name="KSO_WM_TEMPLATE_INDEX" val="20233315"/>
  <p:tag name="KSO_WM_UNIT_LAYERLEVEL" val="1_1_1"/>
  <p:tag name="KSO_WM_TAG_VERSION" val="3.0"/>
  <p:tag name="KSO_WM_BEAUTIFY_FLAG" val="#wm#"/>
  <p:tag name="KSO_WM_UNIT_SUBTYPE" val="d"/>
  <p:tag name="KSO_WM_UNIT_TYPE" val="l_h_i"/>
  <p:tag name="KSO_WM_UNIT_INDEX" val="1_2_1"/>
  <p:tag name="KSO_WM_DIAGRAM_VERSION" val="3"/>
  <p:tag name="KSO_WM_DIAGRAM_COLOR_TRICK" val="1"/>
  <p:tag name="KSO_WM_DIAGRAM_COLOR_TEXT_CAN_REMOVE" val="n"/>
  <p:tag name="KSO_WM_DIAGRAM_MAX_ITEMCNT" val="4"/>
  <p:tag name="KSO_WM_DIAGRAM_MIN_ITEMCNT" val="3"/>
  <p:tag name="KSO_WM_DIAGRAM_VIRTUALLY_FRAME" val="{&quot;height&quot;:305.52590149267326,&quot;left&quot;:54.8031496062992,&quot;top&quot;:112.96614575142118,&quot;width&quot;:850.4177952755905}"/>
  <p:tag name="KSO_WM_DIAGRAM_COLOR_MATCH_VALUE" val="{&quot;shape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2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FILL_TYPE" val="1"/>
  <p:tag name="KSO_WM_UNIT_FILL_FORE_SCHEMECOLOR_INDEX" val="5"/>
  <p:tag name="KSO_WM_UNIT_FILL_FORE_SCHEMECOLOR_INDEX_BRIGHTNESS" val="0"/>
  <p:tag name="KSO_WM_UNIT_TEXT_FILL_FORE_SCHEMECOLOR_INDEX" val="1"/>
  <p:tag name="KSO_WM_UNIT_TEXT_FILL_TYPE" val="1"/>
  <p:tag name="KSO_WM_UNIT_USESOURCEFORMAT_APPLY" val="1"/>
</p:tagLst>
</file>

<file path=ppt/tags/tag5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ID" val="diagram20233315_2*l_h_i*1_3_1"/>
  <p:tag name="KSO_WM_TEMPLATE_CATEGORY" val="diagram"/>
  <p:tag name="KSO_WM_TEMPLATE_INDEX" val="20233315"/>
  <p:tag name="KSO_WM_UNIT_LAYERLEVEL" val="1_1_1"/>
  <p:tag name="KSO_WM_TAG_VERSION" val="3.0"/>
  <p:tag name="KSO_WM_BEAUTIFY_FLAG" val="#wm#"/>
  <p:tag name="KSO_WM_UNIT_SUBTYPE" val="d"/>
  <p:tag name="KSO_WM_UNIT_TYPE" val="l_h_i"/>
  <p:tag name="KSO_WM_UNIT_INDEX" val="1_3_1"/>
  <p:tag name="KSO_WM_DIAGRAM_VERSION" val="3"/>
  <p:tag name="KSO_WM_DIAGRAM_COLOR_TRICK" val="1"/>
  <p:tag name="KSO_WM_DIAGRAM_COLOR_TEXT_CAN_REMOVE" val="n"/>
  <p:tag name="KSO_WM_DIAGRAM_MAX_ITEMCNT" val="4"/>
  <p:tag name="KSO_WM_DIAGRAM_MIN_ITEMCNT" val="3"/>
  <p:tag name="KSO_WM_DIAGRAM_VIRTUALLY_FRAME" val="{&quot;height&quot;:305.52590149267326,&quot;left&quot;:54.8031496062992,&quot;top&quot;:112.96614575142118,&quot;width&quot;:850.4177952755905}"/>
  <p:tag name="KSO_WM_DIAGRAM_COLOR_MATCH_VALUE" val="{&quot;shape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2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FILL_TYPE" val="1"/>
  <p:tag name="KSO_WM_UNIT_FILL_FORE_SCHEMECOLOR_INDEX" val="5"/>
  <p:tag name="KSO_WM_UNIT_FILL_FORE_SCHEMECOLOR_INDEX_BRIGHTNESS" val="0"/>
  <p:tag name="KSO_WM_UNIT_TEXT_FILL_FORE_SCHEMECOLOR_INDEX" val="1"/>
  <p:tag name="KSO_WM_UNIT_TEXT_FILL_TYPE" val="1"/>
  <p:tag name="KSO_WM_UNIT_USESOURCEFORMAT_APPLY" val="1"/>
</p:tagLst>
</file>

<file path=ppt/tags/tag5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ID" val="diagram20233315_2*l_h_i*1_4_1"/>
  <p:tag name="KSO_WM_TEMPLATE_CATEGORY" val="diagram"/>
  <p:tag name="KSO_WM_TEMPLATE_INDEX" val="20233315"/>
  <p:tag name="KSO_WM_UNIT_LAYERLEVEL" val="1_1_1"/>
  <p:tag name="KSO_WM_TAG_VERSION" val="3.0"/>
  <p:tag name="KSO_WM_BEAUTIFY_FLAG" val="#wm#"/>
  <p:tag name="KSO_WM_UNIT_SUBTYPE" val="d"/>
  <p:tag name="KSO_WM_UNIT_TYPE" val="l_h_i"/>
  <p:tag name="KSO_WM_UNIT_INDEX" val="1_4_1"/>
  <p:tag name="KSO_WM_DIAGRAM_VERSION" val="3"/>
  <p:tag name="KSO_WM_DIAGRAM_COLOR_TRICK" val="1"/>
  <p:tag name="KSO_WM_DIAGRAM_COLOR_TEXT_CAN_REMOVE" val="n"/>
  <p:tag name="KSO_WM_DIAGRAM_MAX_ITEMCNT" val="4"/>
  <p:tag name="KSO_WM_DIAGRAM_MIN_ITEMCNT" val="3"/>
  <p:tag name="KSO_WM_DIAGRAM_VIRTUALLY_FRAME" val="{&quot;height&quot;:305.52590149267326,&quot;left&quot;:54.8031496062992,&quot;top&quot;:112.96614575142118,&quot;width&quot;:850.4177952755905}"/>
  <p:tag name="KSO_WM_DIAGRAM_COLOR_MATCH_VALUE" val="{&quot;shape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2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FILL_TYPE" val="1"/>
  <p:tag name="KSO_WM_UNIT_FILL_FORE_SCHEMECOLOR_INDEX" val="5"/>
  <p:tag name="KSO_WM_UNIT_FILL_FORE_SCHEMECOLOR_INDEX_BRIGHTNESS" val="0"/>
  <p:tag name="KSO_WM_UNIT_TEXT_FILL_FORE_SCHEMECOLOR_INDEX" val="1"/>
  <p:tag name="KSO_WM_UNIT_TEXT_FILL_TYPE" val="1"/>
  <p:tag name="KSO_WM_UNIT_USESOURCEFORMAT_APPLY" val="1"/>
</p:tagLst>
</file>

<file path=ppt/tags/tag529.xml><?xml version="1.0" encoding="utf-8"?>
<p:tagLst xmlns:p="http://schemas.openxmlformats.org/presentationml/2006/main">
  <p:tag name="KSO_WM_SLIDE_ID" val="diagram20233315_2"/>
  <p:tag name="KSO_WM_TEMPLATE_SUBCATEGORY" val="0"/>
  <p:tag name="KSO_WM_TEMPLATE_MASTER_TYPE" val="0"/>
  <p:tag name="KSO_WM_TEMPLATE_COLOR_TYPE" val="0"/>
  <p:tag name="KSO_WM_SLIDE_ITEM_CNT" val="4"/>
  <p:tag name="KSO_WM_SLIDE_INDEX" val="2"/>
  <p:tag name="KSO_WM_TAG_VERSION" val="3.0"/>
  <p:tag name="KSO_WM_BEAUTIFY_FLAG" val="#wm#"/>
  <p:tag name="KSO_WM_TEMPLATE_CATEGORY" val="diagram"/>
  <p:tag name="KSO_WM_TEMPLATE_INDEX" val="20233315"/>
  <p:tag name="KSO_WM_SLIDE_TYPE" val="text"/>
  <p:tag name="KSO_WM_SLIDE_SUBTYPE" val="diag"/>
  <p:tag name="KSO_WM_SLIDE_SIZE" val="850.394*297.555"/>
  <p:tag name="KSO_WM_SLIDE_POSITION" val="54.8032*139.28"/>
  <p:tag name="KSO_WM_SLIDE_LAYOUT" val="a_l"/>
  <p:tag name="KSO_WM_SLIDE_LAYOUT_CNT" val="1_1"/>
  <p:tag name="KSO_WM_SPECIAL_SOURCE" val="bdnull"/>
  <p:tag name="KSO_WM_DIAGRAM_GROUP_CODE" val="l1-1"/>
  <p:tag name="KSO_WM_SLIDE_DIAGTYPE" val="l"/>
  <p:tag name="KSO_WM_SLIDE_SOURCE" val="WPPAIGenerateSlide"/>
</p:tagLst>
</file>

<file path=ppt/tags/tag5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530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30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diagram20233315_2*a*1"/>
  <p:tag name="KSO_WM_TEMPLATE_CATEGORY" val="diagram"/>
  <p:tag name="KSO_WM_TEMPLATE_INDEX" val="20233315"/>
  <p:tag name="KSO_WM_UNIT_LAYERLEVEL" val="1"/>
  <p:tag name="KSO_WM_TAG_VERSION" val="3.0"/>
  <p:tag name="KSO_WM_BEAUTIFY_FLAG" val="#wm#"/>
  <p:tag name="KSO_WM_DIAGRAM_GROUP_CODE" val="l1-1"/>
  <p:tag name="KSO_WM_UNIT_PRESET_TEXT" val="单击此处添加标题"/>
  <p:tag name="KSO_WM_UNIT_TEXT_TYPE" val="1"/>
  <p:tag name="KSO_WM_UNIT_TEXT_FILL_FORE_SCHEMECOLOR_INDEX" val="13"/>
  <p:tag name="KSO_WM_UNIT_TEXT_FILL_TYPE" val="1"/>
  <p:tag name="KSO_WM_UNIT_USESOURCEFORMAT_APPLY" val="1"/>
</p:tagLst>
</file>

<file path=ppt/tags/tag5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1_2"/>
  <p:tag name="KSO_WM_UNIT_ID" val="diagram20231861_1*l_h_i*1_1_2"/>
  <p:tag name="KSO_WM_TEMPLATE_CATEGORY" val="diagram"/>
  <p:tag name="KSO_WM_TEMPLATE_INDEX" val="20231861"/>
  <p:tag name="KSO_WM_UNIT_LAYERLEVEL" val="1_1_1"/>
  <p:tag name="KSO_WM_TAG_VERSION" val="3.0"/>
  <p:tag name="KSO_WM_DIAGRAM_VERSION" val="3"/>
  <p:tag name="KSO_WM_DIAGRAM_COLOR_TRICK" val="1"/>
  <p:tag name="KSO_WM_DIAGRAM_COLOR_TEXT_CAN_REMOVE" val="n"/>
  <p:tag name="KSO_WM_DIAGRAM_MAX_ITEMCNT" val="3"/>
  <p:tag name="KSO_WM_DIAGRAM_MIN_ITEMCNT" val="2"/>
  <p:tag name="KSO_WM_DIAGRAM_VIRTUALLY_FRAME" val="{&quot;height&quot;:352.1749969482422,&quot;left&quot;:97.65000610351562,&quot;top&quot;:133.1250030517578,&quot;width&quot;:766.5999877929687}"/>
  <p:tag name="KSO_WM_DIAGRAM_COLOR_MATCH_VALUE" val="{&quot;shape&quot;:{&quot;fill&quot;:{&quot;gradient&quot;:[{&quot;brightness&quot;:0,&quot;colorType&quot;:1,&quot;foreColorIndex&quot;:5,&quot;pos&quot;:1,&quot;transparency&quot;:1},{&quot;brightness&quot;:0,&quot;colorType&quot;:1,&quot;foreColorIndex&quot;:5,&quot;pos&quot;:1,&quot;transparency&quot;:0},{&quot;brightness&quot;:0.800000011920929,&quot;colorType&quot;:1,&quot;foreColorIndex&quot;:5,&quot;pos&quot;:0,&quot;transparency&quot;:0.8999999761581421}],&quot;type&quot;:3},&quot;glow&quot;:{&quot;colorType&quot;:0},&quot;line&quot;:{&quot;gradient&quot;:[{&quot;brightness&quot;:0,&quot;colorType&quot;:1,&quot;foreColorIndex&quot;:5,&quot;pos&quot;:0.20000000298023224,&quot;transparency&quot;:1},{&quot;brightness&quot;:0.4000000059604645,&quot;colorType&quot;:1,&quot;foreColorIndex&quot;:5,&quot;pos&quot;:1,&quot;transparency&quot;:0}],&quot;type&quot;:2},&quot;shadow&quot;:{&quot;brightness&quot;:-0.25,&quot;colorType&quot;:1,&quot;foreColorIndex&quot;:5,&quot;transparency&quot;:0.9300000071525574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2,&quot;rgb&quot;:&quot;#292929&quot;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BEAUTIFY_FLAG" val="#wm#"/>
  <p:tag name="KSO_WM_UNIT_FILL_TYPE" val="3"/>
  <p:tag name="KSO_WM_DIAGRAM_USE_COLOR_VALUE" val="{&quot;color_scheme&quot;:1,&quot;theme_color_indexes&quot;:[8,9,8,9,8,9]}"/>
</p:tagLst>
</file>

<file path=ppt/tags/tag532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4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a"/>
  <p:tag name="KSO_WM_UNIT_INDEX" val="1_1_1"/>
  <p:tag name="KSO_WM_UNIT_ID" val="diagram20231861_1*l_h_a*1_1_1"/>
  <p:tag name="KSO_WM_TEMPLATE_CATEGORY" val="diagram"/>
  <p:tag name="KSO_WM_TEMPLATE_INDEX" val="20231861"/>
  <p:tag name="KSO_WM_UNIT_LAYERLEVEL" val="1_1_1"/>
  <p:tag name="KSO_WM_TAG_VERSION" val="3.0"/>
  <p:tag name="KSO_WM_DIAGRAM_VERSION" val="3"/>
  <p:tag name="KSO_WM_DIAGRAM_COLOR_TRICK" val="1"/>
  <p:tag name="KSO_WM_DIAGRAM_COLOR_TEXT_CAN_REMOVE" val="n"/>
  <p:tag name="KSO_WM_UNIT_TEXT_TYPE" val="1"/>
  <p:tag name="KSO_WM_DIAGRAM_MAX_ITEMCNT" val="3"/>
  <p:tag name="KSO_WM_DIAGRAM_MIN_ITEMCNT" val="2"/>
  <p:tag name="KSO_WM_DIAGRAM_VIRTUALLY_FRAME" val="{&quot;height&quot;:352.1749969482422,&quot;left&quot;:97.65000610351562,&quot;top&quot;:133.1250030517578,&quot;width&quot;:766.5999877929687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BEAUTIFY_FLAG" val="#wm#"/>
  <p:tag name="KSO_WM_UNIT_PRESET_TEXT" val="添加标题内容"/>
  <p:tag name="KSO_WM_UNIT_TEXT_FILL_FORE_SCHEMECOLOR_INDEX" val="1"/>
  <p:tag name="KSO_WM_UNIT_TEXT_FILL_TYPE" val="1"/>
  <p:tag name="KSO_WM_DIAGRAM_USE_COLOR_VALUE" val="{&quot;color_scheme&quot;:1,&quot;theme_color_indexes&quot;:[8,9,8,9,8,9]}"/>
</p:tagLst>
</file>

<file path=ppt/tags/tag5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1_1"/>
  <p:tag name="KSO_WM_UNIT_ID" val="diagram20231861_1*l_h_i*1_1_1"/>
  <p:tag name="KSO_WM_TEMPLATE_CATEGORY" val="diagram"/>
  <p:tag name="KSO_WM_TEMPLATE_INDEX" val="20231861"/>
  <p:tag name="KSO_WM_UNIT_LAYERLEVEL" val="1_1_1"/>
  <p:tag name="KSO_WM_TAG_VERSION" val="3.0"/>
  <p:tag name="KSO_WM_DIAGRAM_VERSION" val="3"/>
  <p:tag name="KSO_WM_DIAGRAM_COLOR_TRICK" val="1"/>
  <p:tag name="KSO_WM_DIAGRAM_COLOR_TEXT_CAN_REMOVE" val="n"/>
  <p:tag name="KSO_WM_DIAGRAM_MAX_ITEMCNT" val="3"/>
  <p:tag name="KSO_WM_DIAGRAM_MIN_ITEMCNT" val="2"/>
  <p:tag name="KSO_WM_DIAGRAM_VIRTUALLY_FRAME" val="{&quot;height&quot;:352.1749969482422,&quot;left&quot;:97.65000610351562,&quot;top&quot;:133.1250030517578,&quot;width&quot;:766.5999877929687}"/>
  <p:tag name="KSO_WM_DIAGRAM_COLOR_MATCH_VALUE" val="{&quot;shape&quot;:{&quot;fill&quot;:{&quot;type&quot;:0},&quot;glow&quot;:{&quot;colorType&quot;:0},&quot;line&quot;:{&quot;gradient&quot;:[{&quot;brightness&quot;:0,&quot;colorType&quot;:1,&quot;foreColorIndex&quot;:5,&quot;pos&quot;:0,&quot;transparency&quot;:0.8999999761581421},{&quot;brightness&quot;:0,&quot;colorType&quot;:1,&quot;foreColorIndex&quot;:5,&quot;pos&quot;:1,&quot;transparency&quot;:0.20000000298023224}],&quot;type&quot;:2},&quot;shadow&quot;:{&quot;colorType&quot;:0},&quot;threeD&quot;:{&quot;curvedSurface&quot;:{&quot;brightness&quot;:0,&quot;colorType&quot;:2,&quot;rgb&quot;:&quot;#000000&quot;},&quot;depth&quot;:{&quot;colorType&quot;:0}}},&quot;text&quot;:{&quot;fill&quot;:{},&quot;glow&quot;:{},&quot;line&quot;:{},&quot;shadow&quot;:{},&quot;threeD&quot;:{}}}"/>
  <p:tag name="KSO_WM_BEAUTIFY_FLAG" val="#wm#"/>
  <p:tag name="KSO_WM_DIAGRAM_USE_COLOR_VALUE" val="{&quot;color_scheme&quot;:1,&quot;theme_color_indexes&quot;:[8,9,8,9,8,9]}"/>
</p:tagLst>
</file>

<file path=ppt/tags/tag534.xml><?xml version="1.0" encoding="utf-8"?>
<p:tagLst xmlns:p="http://schemas.openxmlformats.org/presentationml/2006/main">
  <p:tag name="KSO_WM_UNIT_SUBTYPE" val="a"/>
  <p:tag name="KSO_WM_UNIT_NOCLEAR" val="0"/>
  <p:tag name="KSO_WM_UNIT_VALUE" val="133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f"/>
  <p:tag name="KSO_WM_UNIT_INDEX" val="1_1_1"/>
  <p:tag name="KSO_WM_UNIT_ID" val="diagram20231861_1*l_h_f*1_1_1"/>
  <p:tag name="KSO_WM_TEMPLATE_CATEGORY" val="diagram"/>
  <p:tag name="KSO_WM_TEMPLATE_INDEX" val="20231861"/>
  <p:tag name="KSO_WM_UNIT_LAYERLEVEL" val="1_1_1"/>
  <p:tag name="KSO_WM_TAG_VERSION" val="3.0"/>
  <p:tag name="KSO_WM_DIAGRAM_VERSION" val="3"/>
  <p:tag name="KSO_WM_DIAGRAM_COLOR_TRICK" val="1"/>
  <p:tag name="KSO_WM_DIAGRAM_COLOR_TEXT_CAN_REMOVE" val="n"/>
  <p:tag name="KSO_WM_UNIT_TEXT_TYPE" val="1"/>
  <p:tag name="KSO_WM_DIAGRAM_MAX_ITEMCNT" val="3"/>
  <p:tag name="KSO_WM_DIAGRAM_MIN_ITEMCNT" val="2"/>
  <p:tag name="KSO_WM_DIAGRAM_VIRTUALLY_FRAME" val="{&quot;height&quot;:352.1749969482422,&quot;left&quot;:97.65000610351562,&quot;top&quot;:133.1250030517578,&quot;width&quot;:766.5999877929687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15000000596046448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TEXT_LAYER_COUNT" val="1"/>
  <p:tag name="KSO_WM_BEAUTIFY_FLAG" val="#wm#"/>
  <p:tag name="KSO_WM_UNIT_PRESET_TEXT" val="单击此处添加文本具体内容，简明扼要地阐述您的观点。根据需要可酌情增减文字，以便观者准确地理解您传达的思想。单击此处添加文本具体内容，简明扼要地阐述您的观点。根据需要可酌情增减文字，以便观者准确地理解您传达的思想。&#10;"/>
  <p:tag name="KSO_WM_UNIT_TEXT_FILL_FORE_SCHEMECOLOR_INDEX" val="1"/>
  <p:tag name="KSO_WM_UNIT_TEXT_FILL_TYPE" val="1"/>
  <p:tag name="KSO_WM_DIAGRAM_USE_COLOR_VALUE" val="{&quot;color_scheme&quot;:1,&quot;theme_color_indexes&quot;:[8,9,8,9,8,9]}"/>
</p:tagLst>
</file>

<file path=ppt/tags/tag5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2_2"/>
  <p:tag name="KSO_WM_UNIT_ID" val="diagram20231861_1*l_h_i*1_2_2"/>
  <p:tag name="KSO_WM_TEMPLATE_CATEGORY" val="diagram"/>
  <p:tag name="KSO_WM_TEMPLATE_INDEX" val="20231861"/>
  <p:tag name="KSO_WM_UNIT_LAYERLEVEL" val="1_1_1"/>
  <p:tag name="KSO_WM_TAG_VERSION" val="3.0"/>
  <p:tag name="KSO_WM_DIAGRAM_VERSION" val="3"/>
  <p:tag name="KSO_WM_DIAGRAM_COLOR_TRICK" val="1"/>
  <p:tag name="KSO_WM_DIAGRAM_COLOR_TEXT_CAN_REMOVE" val="n"/>
  <p:tag name="KSO_WM_DIAGRAM_MAX_ITEMCNT" val="3"/>
  <p:tag name="KSO_WM_DIAGRAM_MIN_ITEMCNT" val="2"/>
  <p:tag name="KSO_WM_DIAGRAM_VIRTUALLY_FRAME" val="{&quot;height&quot;:352.1749969482422,&quot;left&quot;:97.65000610351562,&quot;top&quot;:133.1250030517578,&quot;width&quot;:766.5999877929687}"/>
  <p:tag name="KSO_WM_DIAGRAM_COLOR_MATCH_VALUE" val="{&quot;shape&quot;:{&quot;fill&quot;:{&quot;gradient&quot;:[{&quot;brightness&quot;:0,&quot;colorType&quot;:1,&quot;foreColorIndex&quot;:5,&quot;pos&quot;:1,&quot;transparency&quot;:1},{&quot;brightness&quot;:0,&quot;colorType&quot;:1,&quot;foreColorIndex&quot;:5,&quot;pos&quot;:1,&quot;transparency&quot;:0},{&quot;brightness&quot;:0.800000011920929,&quot;colorType&quot;:1,&quot;foreColorIndex&quot;:5,&quot;pos&quot;:0,&quot;transparency&quot;:0.8999999761581421}],&quot;type&quot;:3},&quot;glow&quot;:{&quot;colorType&quot;:0},&quot;line&quot;:{&quot;gradient&quot;:[{&quot;brightness&quot;:0,&quot;colorType&quot;:1,&quot;foreColorIndex&quot;:5,&quot;pos&quot;:0.20000000298023224,&quot;transparency&quot;:1},{&quot;brightness&quot;:0.4000000059604645,&quot;colorType&quot;:1,&quot;foreColorIndex&quot;:5,&quot;pos&quot;:1,&quot;transparency&quot;:0}],&quot;type&quot;:2},&quot;shadow&quot;:{&quot;brightness&quot;:-0.25,&quot;colorType&quot;:1,&quot;foreColorIndex&quot;:5,&quot;transparency&quot;:0.9300000071525574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2,&quot;rgb&quot;:&quot;#292929&quot;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BEAUTIFY_FLAG" val="#wm#"/>
  <p:tag name="KSO_WM_UNIT_FILL_TYPE" val="3"/>
  <p:tag name="KSO_WM_DIAGRAM_USE_COLOR_VALUE" val="{&quot;color_scheme&quot;:1,&quot;theme_color_indexes&quot;:[8,9,8,9,8,9]}"/>
</p:tagLst>
</file>

<file path=ppt/tags/tag536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a"/>
  <p:tag name="KSO_WM_UNIT_INDEX" val="1_2_1"/>
  <p:tag name="KSO_WM_UNIT_ID" val="diagram20231861_1*l_h_a*1_2_1"/>
  <p:tag name="KSO_WM_TEMPLATE_CATEGORY" val="diagram"/>
  <p:tag name="KSO_WM_TEMPLATE_INDEX" val="20231861"/>
  <p:tag name="KSO_WM_UNIT_LAYERLEVEL" val="1_1_1"/>
  <p:tag name="KSO_WM_TAG_VERSION" val="3.0"/>
  <p:tag name="KSO_WM_DIAGRAM_VERSION" val="3"/>
  <p:tag name="KSO_WM_DIAGRAM_COLOR_TRICK" val="1"/>
  <p:tag name="KSO_WM_DIAGRAM_COLOR_TEXT_CAN_REMOVE" val="n"/>
  <p:tag name="KSO_WM_UNIT_VALUE" val="14"/>
  <p:tag name="KSO_WM_UNIT_TEXT_TYPE" val="1"/>
  <p:tag name="KSO_WM_DIAGRAM_MAX_ITEMCNT" val="3"/>
  <p:tag name="KSO_WM_DIAGRAM_MIN_ITEMCNT" val="2"/>
  <p:tag name="KSO_WM_DIAGRAM_VIRTUALLY_FRAME" val="{&quot;height&quot;:352.1749969482422,&quot;left&quot;:97.65000610351562,&quot;top&quot;:133.1250030517578,&quot;width&quot;:766.5999877929687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BEAUTIFY_FLAG" val="#wm#"/>
  <p:tag name="KSO_WM_UNIT_PRESET_TEXT" val="添加标题内容"/>
  <p:tag name="KSO_WM_UNIT_TEXT_FILL_FORE_SCHEMECOLOR_INDEX" val="1"/>
  <p:tag name="KSO_WM_UNIT_TEXT_FILL_TYPE" val="1"/>
  <p:tag name="KSO_WM_DIAGRAM_USE_COLOR_VALUE" val="{&quot;color_scheme&quot;:1,&quot;theme_color_indexes&quot;:[8,9,8,9,8,9]}"/>
</p:tagLst>
</file>

<file path=ppt/tags/tag5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2_1"/>
  <p:tag name="KSO_WM_UNIT_ID" val="diagram20231861_1*l_h_i*1_2_1"/>
  <p:tag name="KSO_WM_TEMPLATE_CATEGORY" val="diagram"/>
  <p:tag name="KSO_WM_TEMPLATE_INDEX" val="20231861"/>
  <p:tag name="KSO_WM_UNIT_LAYERLEVEL" val="1_1_1"/>
  <p:tag name="KSO_WM_TAG_VERSION" val="3.0"/>
  <p:tag name="KSO_WM_DIAGRAM_VERSION" val="3"/>
  <p:tag name="KSO_WM_DIAGRAM_COLOR_TRICK" val="1"/>
  <p:tag name="KSO_WM_DIAGRAM_COLOR_TEXT_CAN_REMOVE" val="n"/>
  <p:tag name="KSO_WM_DIAGRAM_MAX_ITEMCNT" val="3"/>
  <p:tag name="KSO_WM_DIAGRAM_MIN_ITEMCNT" val="2"/>
  <p:tag name="KSO_WM_DIAGRAM_VIRTUALLY_FRAME" val="{&quot;height&quot;:352.1749969482422,&quot;left&quot;:97.65000610351562,&quot;top&quot;:133.1250030517578,&quot;width&quot;:766.5999877929687}"/>
  <p:tag name="KSO_WM_DIAGRAM_COLOR_MATCH_VALUE" val="{&quot;shape&quot;:{&quot;fill&quot;:{&quot;type&quot;:0},&quot;glow&quot;:{&quot;colorType&quot;:0},&quot;line&quot;:{&quot;gradient&quot;:[{&quot;brightness&quot;:0,&quot;colorType&quot;:1,&quot;foreColorIndex&quot;:5,&quot;pos&quot;:0,&quot;transparency&quot;:0.8999999761581421},{&quot;brightness&quot;:0,&quot;colorType&quot;:1,&quot;foreColorIndex&quot;:5,&quot;pos&quot;:1,&quot;transparency&quot;:0.20000000298023224}],&quot;type&quot;:2},&quot;shadow&quot;:{&quot;colorType&quot;:0},&quot;threeD&quot;:{&quot;curvedSurface&quot;:{&quot;brightness&quot;:0,&quot;colorType&quot;:2,&quot;rgb&quot;:&quot;#000000&quot;},&quot;depth&quot;:{&quot;colorType&quot;:0}}},&quot;text&quot;:{&quot;fill&quot;:{},&quot;glow&quot;:{},&quot;line&quot;:{},&quot;shadow&quot;:{},&quot;threeD&quot;:{}}}"/>
  <p:tag name="KSO_WM_BEAUTIFY_FLAG" val="#wm#"/>
  <p:tag name="KSO_WM_DIAGRAM_USE_COLOR_VALUE" val="{&quot;color_scheme&quot;:1,&quot;theme_color_indexes&quot;:[8,9,8,9,8,9]}"/>
</p:tagLst>
</file>

<file path=ppt/tags/tag538.xml><?xml version="1.0" encoding="utf-8"?>
<p:tagLst xmlns:p="http://schemas.openxmlformats.org/presentationml/2006/main">
  <p:tag name="KSO_WM_UNIT_SUBTYPE" val="a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f"/>
  <p:tag name="KSO_WM_UNIT_INDEX" val="1_2_1"/>
  <p:tag name="KSO_WM_UNIT_ID" val="diagram20231861_1*l_h_f*1_2_1"/>
  <p:tag name="KSO_WM_TEMPLATE_CATEGORY" val="diagram"/>
  <p:tag name="KSO_WM_TEMPLATE_INDEX" val="20231861"/>
  <p:tag name="KSO_WM_UNIT_LAYERLEVEL" val="1_1_1"/>
  <p:tag name="KSO_WM_TAG_VERSION" val="3.0"/>
  <p:tag name="KSO_WM_DIAGRAM_VERSION" val="3"/>
  <p:tag name="KSO_WM_DIAGRAM_COLOR_TRICK" val="1"/>
  <p:tag name="KSO_WM_DIAGRAM_COLOR_TEXT_CAN_REMOVE" val="n"/>
  <p:tag name="KSO_WM_UNIT_VALUE" val="133"/>
  <p:tag name="KSO_WM_UNIT_TEXT_TYPE" val="1"/>
  <p:tag name="KSO_WM_DIAGRAM_MAX_ITEMCNT" val="3"/>
  <p:tag name="KSO_WM_DIAGRAM_MIN_ITEMCNT" val="2"/>
  <p:tag name="KSO_WM_DIAGRAM_VIRTUALLY_FRAME" val="{&quot;height&quot;:352.1749969482422,&quot;left&quot;:97.65000610351562,&quot;top&quot;:133.1250030517578,&quot;width&quot;:766.5999877929687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15000000596046448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TEXT_LAYER_COUNT" val="1"/>
  <p:tag name="KSO_WM_BEAUTIFY_FLAG" val="#wm#"/>
  <p:tag name="KSO_WM_UNIT_PRESET_TEXT" val="单击此处添加文本具体内容，简明扼要地阐述您的观点。根据需要可酌情增减文字，以便观者准确地理解您传达的思想。单击此处添加文本具体内容，简明扼要地阐述您的观点。根据需要可酌情增减文字，以便观者准确地理解您传达的思想。&#10;"/>
  <p:tag name="KSO_WM_UNIT_TEXT_FILL_FORE_SCHEMECOLOR_INDEX" val="1"/>
  <p:tag name="KSO_WM_UNIT_TEXT_FILL_TYPE" val="1"/>
  <p:tag name="KSO_WM_DIAGRAM_USE_COLOR_VALUE" val="{&quot;color_scheme&quot;:1,&quot;theme_color_indexes&quot;:[8,9,8,9,8,9]}"/>
</p:tagLst>
</file>

<file path=ppt/tags/tag539.xml><?xml version="1.0" encoding="utf-8"?>
<p:tagLst xmlns:p="http://schemas.openxmlformats.org/presentationml/2006/main">
  <p:tag name="KSO_WM_SLIDE_ID" val="diagram20233315_2"/>
  <p:tag name="KSO_WM_TEMPLATE_SUBCATEGORY" val="0"/>
  <p:tag name="KSO_WM_TEMPLATE_MASTER_TYPE" val="0"/>
  <p:tag name="KSO_WM_TEMPLATE_COLOR_TYPE" val="0"/>
  <p:tag name="KSO_WM_SLIDE_ITEM_CNT" val="4"/>
  <p:tag name="KSO_WM_SLIDE_INDEX" val="2"/>
  <p:tag name="KSO_WM_TAG_VERSION" val="3.0"/>
  <p:tag name="KSO_WM_BEAUTIFY_FLAG" val="#wm#"/>
  <p:tag name="KSO_WM_TEMPLATE_CATEGORY" val="diagram"/>
  <p:tag name="KSO_WM_TEMPLATE_INDEX" val="20233315"/>
  <p:tag name="KSO_WM_SLIDE_TYPE" val="text"/>
  <p:tag name="KSO_WM_SLIDE_SUBTYPE" val="diag"/>
  <p:tag name="KSO_WM_SLIDE_SIZE" val="850.394*297.555"/>
  <p:tag name="KSO_WM_SLIDE_POSITION" val="54.8032*139.28"/>
  <p:tag name="KSO_WM_SLIDE_LAYOUT" val="a_l"/>
  <p:tag name="KSO_WM_SLIDE_LAYOUT_CNT" val="1_1"/>
  <p:tag name="KSO_WM_SPECIAL_SOURCE" val="bdnull"/>
  <p:tag name="KSO_WM_DIAGRAM_GROUP_CODE" val="l1-1"/>
  <p:tag name="KSO_WM_SLIDE_DIAGTYPE" val="l"/>
  <p:tag name="KSO_WM_SLIDE_SOURCE" val="WPPAIGenerateSlide"/>
  <p:tag name="resource_record_key" val="{&quot;65&quot;:[20225929],&quot;70&quot;:[3323868]}"/>
</p:tagLst>
</file>

<file path=ppt/tags/tag5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540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30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diagram20233315_2*a*1"/>
  <p:tag name="KSO_WM_TEMPLATE_CATEGORY" val="diagram"/>
  <p:tag name="KSO_WM_TEMPLATE_INDEX" val="20233315"/>
  <p:tag name="KSO_WM_UNIT_LAYERLEVEL" val="1"/>
  <p:tag name="KSO_WM_TAG_VERSION" val="3.0"/>
  <p:tag name="KSO_WM_BEAUTIFY_FLAG" val="#wm#"/>
  <p:tag name="KSO_WM_DIAGRAM_GROUP_CODE" val="l1-1"/>
  <p:tag name="KSO_WM_UNIT_PRESET_TEXT" val="单击此处添加标题"/>
  <p:tag name="KSO_WM_UNIT_TEXT_TYPE" val="1"/>
  <p:tag name="KSO_WM_UNIT_TEXT_FILL_FORE_SCHEMECOLOR_INDEX" val="13"/>
  <p:tag name="KSO_WM_UNIT_TEXT_FILL_TYPE" val="1"/>
  <p:tag name="KSO_WM_UNIT_USESOURCEFORMAT_APPLY" val="1"/>
</p:tagLst>
</file>

<file path=ppt/tags/tag5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d"/>
  <p:tag name="KSO_WM_UNIT_TYPE" val="l_h_i"/>
  <p:tag name="KSO_WM_UNIT_INDEX" val="1_1_1"/>
  <p:tag name="KSO_WM_UNIT_ID" val="diagram20233131_2*l_h_i*1_1_1"/>
  <p:tag name="KSO_WM_TEMPLATE_CATEGORY" val="diagram"/>
  <p:tag name="KSO_WM_TEMPLATE_INDEX" val="20233131"/>
  <p:tag name="KSO_WM_UNIT_LAYERLEVEL" val="1_1_1"/>
  <p:tag name="KSO_WM_TAG_VERSION" val="3.0"/>
  <p:tag name="KSO_WM_UNIT_TEXT_FILL_FORE_SCHEMECOLOR_INDEX_BRIGHTNESS" val="0"/>
  <p:tag name="KSO_WM_DIAGRAM_GROUP_CODE" val="l1-1"/>
  <p:tag name="KSO_WM_DIAGRAM_VERSION" val="3"/>
  <p:tag name="KSO_WM_DIAGRAM_COLOR_TRICK" val="1"/>
  <p:tag name="KSO_WM_DIAGRAM_COLOR_TEXT_CAN_REMOVE" val="n"/>
  <p:tag name="KSO_WM_DIAGRAM_MAX_ITEMCNT" val="4"/>
  <p:tag name="KSO_WM_DIAGRAM_MIN_ITEMCNT" val="2"/>
  <p:tag name="KSO_WM_DIAGRAM_VIRTUALLY_FRAME" val="{&quot;height&quot;:327.60000610351574,&quot;left&quot;:99.09503173828125,&quot;top&quot;:127.14999694824219,&quot;width&quot;:766.3599365234375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6000000238418579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USESOURCEFORMAT_APPLY" val="1"/>
  <p:tag name="KSO_WM_DIAGRAM_USE_COLOR_VALUE" val="{&quot;color_scheme&quot;:1,&quot;theme_color_indexes&quot;:[7,8,7,8,7,8]}"/>
  <p:tag name="KSO_WM_BEAUTIFY_FLAG" val="#wm#"/>
  <p:tag name="KSO_WM_UNIT_TEXT_FILL_FORE_SCHEMECOLOR_INDEX" val="1"/>
  <p:tag name="KSO_WM_UNIT_TEXT_FILL_TYPE" val="1"/>
</p:tagLst>
</file>

<file path=ppt/tags/tag542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l_h_a"/>
  <p:tag name="KSO_WM_UNIT_INDEX" val="1_1_1"/>
  <p:tag name="KSO_WM_UNIT_ID" val="diagram20233131_2*l_h_a*1_1_1"/>
  <p:tag name="KSO_WM_TEMPLATE_CATEGORY" val="diagram"/>
  <p:tag name="KSO_WM_TEMPLATE_INDEX" val="20233131"/>
  <p:tag name="KSO_WM_UNIT_LAYERLEVEL" val="1_1_1"/>
  <p:tag name="KSO_WM_TAG_VERSION" val="3.0"/>
  <p:tag name="KSO_WM_UNIT_TEXT_FILL_FORE_SCHEMECOLOR_INDEX_BRIGHTNESS" val="0.15"/>
  <p:tag name="KSO_WM_DIAGRAM_GROUP_CODE" val="l1-1"/>
  <p:tag name="KSO_WM_DIAGRAM_VERSION" val="3"/>
  <p:tag name="KSO_WM_DIAGRAM_COLOR_TRICK" val="1"/>
  <p:tag name="KSO_WM_DIAGRAM_COLOR_TEXT_CAN_REMOVE" val="n"/>
  <p:tag name="KSO_WM_DIAGRAM_MAX_ITEMCNT" val="4"/>
  <p:tag name="KSO_WM_DIAGRAM_MIN_ITEMCNT" val="2"/>
  <p:tag name="KSO_WM_DIAGRAM_VIRTUALLY_FRAME" val="{&quot;height&quot;:327.60000610351574,&quot;left&quot;:99.09503173828125,&quot;top&quot;:127.14999694824219,&quot;width&quot;:766.3599365234375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USESOURCEFORMAT_APPLY" val="1"/>
  <p:tag name="KSO_WM_UNIT_TEXT_TYPE" val="1"/>
  <p:tag name="KSO_WM_DIAGRAM_USE_COLOR_VALUE" val="{&quot;color_scheme&quot;:1,&quot;theme_color_indexes&quot;:[7,8,7,8,7,8]}"/>
  <p:tag name="KSO_WM_BEAUTIFY_FLAG" val="#wm#"/>
  <p:tag name="KSO_WM_UNIT_PRESET_TEXT" val="添加项标题"/>
  <p:tag name="KSO_WM_UNIT_TEXT_FILL_FORE_SCHEMECOLOR_INDEX" val="1"/>
  <p:tag name="KSO_WM_UNIT_TEXT_FILL_TYPE" val="1"/>
</p:tagLst>
</file>

<file path=ppt/tags/tag5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d"/>
  <p:tag name="KSO_WM_UNIT_TYPE" val="l_h_i"/>
  <p:tag name="KSO_WM_UNIT_INDEX" val="1_2_1"/>
  <p:tag name="KSO_WM_UNIT_ID" val="diagram20233131_2*l_h_i*1_2_1"/>
  <p:tag name="KSO_WM_TEMPLATE_CATEGORY" val="diagram"/>
  <p:tag name="KSO_WM_TEMPLATE_INDEX" val="20233131"/>
  <p:tag name="KSO_WM_UNIT_LAYERLEVEL" val="1_1_1"/>
  <p:tag name="KSO_WM_TAG_VERSION" val="3.0"/>
  <p:tag name="KSO_WM_UNIT_TEXT_FILL_FORE_SCHEMECOLOR_INDEX_BRIGHTNESS" val="0"/>
  <p:tag name="KSO_WM_DIAGRAM_GROUP_CODE" val="l1-1"/>
  <p:tag name="KSO_WM_DIAGRAM_VERSION" val="3"/>
  <p:tag name="KSO_WM_DIAGRAM_COLOR_TRICK" val="1"/>
  <p:tag name="KSO_WM_DIAGRAM_COLOR_TEXT_CAN_REMOVE" val="n"/>
  <p:tag name="KSO_WM_DIAGRAM_MAX_ITEMCNT" val="4"/>
  <p:tag name="KSO_WM_DIAGRAM_MIN_ITEMCNT" val="2"/>
  <p:tag name="KSO_WM_DIAGRAM_VIRTUALLY_FRAME" val="{&quot;height&quot;:327.60000610351574,&quot;left&quot;:99.09503173828125,&quot;top&quot;:127.14999694824219,&quot;width&quot;:766.3599365234375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6000000238418579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USESOURCEFORMAT_APPLY" val="1"/>
  <p:tag name="KSO_WM_DIAGRAM_USE_COLOR_VALUE" val="{&quot;color_scheme&quot;:1,&quot;theme_color_indexes&quot;:[7,8,7,8,7,8]}"/>
  <p:tag name="KSO_WM_BEAUTIFY_FLAG" val="#wm#"/>
  <p:tag name="KSO_WM_UNIT_TEXT_FILL_FORE_SCHEMECOLOR_INDEX" val="1"/>
  <p:tag name="KSO_WM_UNIT_TEXT_FILL_TYPE" val="1"/>
</p:tagLst>
</file>

<file path=ppt/tags/tag544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l_h_a"/>
  <p:tag name="KSO_WM_UNIT_INDEX" val="1_2_1"/>
  <p:tag name="KSO_WM_UNIT_ID" val="diagram20233131_2*l_h_a*1_2_1"/>
  <p:tag name="KSO_WM_TEMPLATE_CATEGORY" val="diagram"/>
  <p:tag name="KSO_WM_TEMPLATE_INDEX" val="20233131"/>
  <p:tag name="KSO_WM_UNIT_LAYERLEVEL" val="1_1_1"/>
  <p:tag name="KSO_WM_TAG_VERSION" val="3.0"/>
  <p:tag name="KSO_WM_UNIT_TEXT_FILL_FORE_SCHEMECOLOR_INDEX_BRIGHTNESS" val="0.15"/>
  <p:tag name="KSO_WM_DIAGRAM_GROUP_CODE" val="l1-1"/>
  <p:tag name="KSO_WM_DIAGRAM_VERSION" val="3"/>
  <p:tag name="KSO_WM_DIAGRAM_COLOR_TRICK" val="1"/>
  <p:tag name="KSO_WM_DIAGRAM_COLOR_TEXT_CAN_REMOVE" val="n"/>
  <p:tag name="KSO_WM_DIAGRAM_MAX_ITEMCNT" val="4"/>
  <p:tag name="KSO_WM_DIAGRAM_MIN_ITEMCNT" val="2"/>
  <p:tag name="KSO_WM_DIAGRAM_VIRTUALLY_FRAME" val="{&quot;height&quot;:327.60000610351574,&quot;left&quot;:99.09503173828125,&quot;top&quot;:127.14999694824219,&quot;width&quot;:766.3599365234375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USESOURCEFORMAT_APPLY" val="1"/>
  <p:tag name="KSO_WM_UNIT_TEXT_TYPE" val="1"/>
  <p:tag name="KSO_WM_DIAGRAM_USE_COLOR_VALUE" val="{&quot;color_scheme&quot;:1,&quot;theme_color_indexes&quot;:[7,8,7,8,7,8]}"/>
  <p:tag name="KSO_WM_BEAUTIFY_FLAG" val="#wm#"/>
  <p:tag name="KSO_WM_UNIT_PRESET_TEXT" val="添加项标题"/>
  <p:tag name="KSO_WM_UNIT_TEXT_FILL_FORE_SCHEMECOLOR_INDEX" val="1"/>
  <p:tag name="KSO_WM_UNIT_TEXT_FILL_TYPE" val="1"/>
</p:tagLst>
</file>

<file path=ppt/tags/tag545.xml><?xml version="1.0" encoding="utf-8"?>
<p:tagLst xmlns:p="http://schemas.openxmlformats.org/presentationml/2006/main">
  <p:tag name="KSO_WM_UNIT_SUBTYPE" val="a"/>
  <p:tag name="KSO_WM_UNIT_NOCLEAR" val="0"/>
  <p:tag name="KSO_WM_UNIT_VALUE" val="60"/>
  <p:tag name="KSO_WM_UNIT_HIGHLIGHT" val="0"/>
  <p:tag name="KSO_WM_UNIT_COMPATIBLE" val="0"/>
  <p:tag name="KSO_WM_UNIT_DIAGRAM_ISNUMVISUAL" val="0"/>
  <p:tag name="KSO_WM_UNIT_DIAGRAM_ISREFERUNIT" val="0"/>
  <p:tag name="KSO_WM_UNIT_TYPE" val="l_h_f"/>
  <p:tag name="KSO_WM_UNIT_INDEX" val="1_2_1"/>
  <p:tag name="KSO_WM_UNIT_ID" val="diagram20233131_2*l_h_f*1_2_1"/>
  <p:tag name="KSO_WM_TEMPLATE_CATEGORY" val="diagram"/>
  <p:tag name="KSO_WM_TEMPLATE_INDEX" val="20233131"/>
  <p:tag name="KSO_WM_UNIT_LAYERLEVEL" val="1_1_1"/>
  <p:tag name="KSO_WM_TAG_VERSION" val="3.0"/>
  <p:tag name="KSO_WM_UNIT_TEXT_FILL_FORE_SCHEMECOLOR_INDEX_BRIGHTNESS" val="0.25"/>
  <p:tag name="KSO_WM_DIAGRAM_GROUP_CODE" val="l1-1"/>
  <p:tag name="KSO_WM_DIAGRAM_VERSION" val="3"/>
  <p:tag name="KSO_WM_DIAGRAM_COLOR_TRICK" val="1"/>
  <p:tag name="KSO_WM_DIAGRAM_COLOR_TEXT_CAN_REMOVE" val="n"/>
  <p:tag name="KSO_WM_DIAGRAM_MAX_ITEMCNT" val="4"/>
  <p:tag name="KSO_WM_DIAGRAM_MIN_ITEMCNT" val="2"/>
  <p:tag name="KSO_WM_DIAGRAM_VIRTUALLY_FRAME" val="{&quot;height&quot;:327.60000610351574,&quot;left&quot;:99.09503173828125,&quot;top&quot;:127.14999694824219,&quot;width&quot;:766.3599365234375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25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USESOURCEFORMAT_APPLY" val="1"/>
  <p:tag name="KSO_WM_UNIT_TEXT_TYPE" val="1"/>
  <p:tag name="KSO_WM_DIAGRAM_USE_COLOR_VALUE" val="{&quot;color_scheme&quot;:1,&quot;theme_color_indexes&quot;:[7,8,7,8,7,8]}"/>
  <p:tag name="KSO_WM_UNIT_TEXT_LAYER_COUNT" val="1"/>
  <p:tag name="KSO_WM_BEAUTIFY_FLAG" val="#wm#"/>
  <p:tag name="KSO_WM_UNIT_PRESET_TEXT" val="单击此处输入智能正文，文字是您思想的提炼，请尽量言简意赅的阐述观点。单击此处添加正文&#10;文字是您思想的提炼。单击此处输入智能正文，文字是您思想的提炼，请尽量言简意赅的阐述观点。单击此处添加正文"/>
  <p:tag name="KSO_WM_UNIT_TEXT_FILL_FORE_SCHEMECOLOR_INDEX" val="1"/>
  <p:tag name="KSO_WM_UNIT_TEXT_FILL_TYPE" val="1"/>
</p:tagLst>
</file>

<file path=ppt/tags/tag5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d"/>
  <p:tag name="KSO_WM_UNIT_TYPE" val="l_h_i"/>
  <p:tag name="KSO_WM_UNIT_INDEX" val="1_3_1"/>
  <p:tag name="KSO_WM_UNIT_ID" val="diagram20233131_2*l_h_i*1_3_1"/>
  <p:tag name="KSO_WM_TEMPLATE_CATEGORY" val="diagram"/>
  <p:tag name="KSO_WM_TEMPLATE_INDEX" val="20233131"/>
  <p:tag name="KSO_WM_UNIT_LAYERLEVEL" val="1_1_1"/>
  <p:tag name="KSO_WM_TAG_VERSION" val="3.0"/>
  <p:tag name="KSO_WM_UNIT_TEXT_FILL_FORE_SCHEMECOLOR_INDEX_BRIGHTNESS" val="0"/>
  <p:tag name="KSO_WM_DIAGRAM_GROUP_CODE" val="l1-1"/>
  <p:tag name="KSO_WM_DIAGRAM_VERSION" val="3"/>
  <p:tag name="KSO_WM_DIAGRAM_COLOR_TRICK" val="1"/>
  <p:tag name="KSO_WM_DIAGRAM_COLOR_TEXT_CAN_REMOVE" val="n"/>
  <p:tag name="KSO_WM_DIAGRAM_MAX_ITEMCNT" val="4"/>
  <p:tag name="KSO_WM_DIAGRAM_MIN_ITEMCNT" val="2"/>
  <p:tag name="KSO_WM_DIAGRAM_VIRTUALLY_FRAME" val="{&quot;height&quot;:327.60000610351574,&quot;left&quot;:99.09503173828125,&quot;top&quot;:127.14999694824219,&quot;width&quot;:766.3599365234375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6000000238418579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USESOURCEFORMAT_APPLY" val="1"/>
  <p:tag name="KSO_WM_DIAGRAM_USE_COLOR_VALUE" val="{&quot;color_scheme&quot;:1,&quot;theme_color_indexes&quot;:[7,8,7,8,7,8]}"/>
  <p:tag name="KSO_WM_BEAUTIFY_FLAG" val="#wm#"/>
  <p:tag name="KSO_WM_UNIT_TEXT_FILL_FORE_SCHEMECOLOR_INDEX" val="1"/>
  <p:tag name="KSO_WM_UNIT_TEXT_FILL_TYPE" val="1"/>
</p:tagLst>
</file>

<file path=ppt/tags/tag547.xml><?xml version="1.0" encoding="utf-8"?>
<p:tagLst xmlns:p="http://schemas.openxmlformats.org/presentationml/2006/main">
  <p:tag name="KSO_WM_UNIT_LINE_FORE_SCHEMECOLOR_INDEX_BRIGHTNESS" val="0"/>
  <p:tag name="KSO_WM_UNIT_LINE_FILL_TYPE" val="2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1_2"/>
  <p:tag name="KSO_WM_UNIT_ID" val="diagram20233131_2*l_h_i*1_1_2"/>
  <p:tag name="KSO_WM_TEMPLATE_CATEGORY" val="diagram"/>
  <p:tag name="KSO_WM_TEMPLATE_INDEX" val="20233131"/>
  <p:tag name="KSO_WM_UNIT_LAYERLEVEL" val="1_1_1"/>
  <p:tag name="KSO_WM_TAG_VERSION" val="3.0"/>
  <p:tag name="KSO_WM_DIAGRAM_VERSION" val="3"/>
  <p:tag name="KSO_WM_DIAGRAM_COLOR_TRICK" val="1"/>
  <p:tag name="KSO_WM_DIAGRAM_COLOR_TEXT_CAN_REMOVE" val="n"/>
  <p:tag name="KSO_WM_DIAGRAM_MAX_ITEMCNT" val="4"/>
  <p:tag name="KSO_WM_DIAGRAM_MIN_ITEMCNT" val="2"/>
  <p:tag name="KSO_WM_DIAGRAM_VIRTUALLY_FRAME" val="{&quot;height&quot;:327.60000610351574,&quot;left&quot;:99.09503173828125,&quot;top&quot;:127.14999694824219,&quot;width&quot;:766.3599365234375}"/>
  <p:tag name="KSO_WM_DIAGRAM_COLOR_MATCH_VALUE" val="{&quot;shape&quot;:{&quot;fill&quot;:{&quot;type&quot;:0},&quot;glow&quot;:{&quot;colorType&quot;:0},&quot;line&quot;:{&quot;solidLine&quot;:{&quot;brightness&quot;:0,&quot;colorType&quot;:1,&quot;foreColorIndex&quot;:5,&quot;transparency&quot;:0.4000000059604645},&quot;type&quot;:1},&quot;shadow&quot;:{&quot;colorType&quot;:0},&quot;threeD&quot;:{&quot;curvedSurface&quot;:{&quot;brightness&quot;:0,&quot;colorType&quot;:2,&quot;rgb&quot;:&quot;#000000&quot;},&quot;depth&quot;:{&quot;colorType&quot;:0}}},&quot;text&quot;:{&quot;fill&quot;:{},&quot;glow&quot;:{},&quot;line&quot;:{},&quot;shadow&quot;:{},&quot;threeD&quot;:{}}}"/>
  <p:tag name="KSO_WM_UNIT_USESOURCEFORMAT_APPLY" val="1"/>
  <p:tag name="KSO_WM_DIAGRAM_USE_COLOR_VALUE" val="{&quot;color_scheme&quot;:1,&quot;theme_color_indexes&quot;:[7,8,7,8,7,8]}"/>
  <p:tag name="KSO_WM_BEAUTIFY_FLAG" val="#wm#"/>
  <p:tag name="KSO_WM_UNIT_LINE_FORE_SCHEMECOLOR_INDEX" val="5"/>
</p:tagLst>
</file>

<file path=ppt/tags/tag548.xml><?xml version="1.0" encoding="utf-8"?>
<p:tagLst xmlns:p="http://schemas.openxmlformats.org/presentationml/2006/main">
  <p:tag name="KSO_WM_UNIT_LINE_FORE_SCHEMECOLOR_INDEX_BRIGHTNESS" val="0"/>
  <p:tag name="KSO_WM_UNIT_LINE_FILL_TYPE" val="2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2_2"/>
  <p:tag name="KSO_WM_UNIT_ID" val="diagram20233131_2*l_h_i*1_2_2"/>
  <p:tag name="KSO_WM_TEMPLATE_CATEGORY" val="diagram"/>
  <p:tag name="KSO_WM_TEMPLATE_INDEX" val="20233131"/>
  <p:tag name="KSO_WM_UNIT_LAYERLEVEL" val="1_1_1"/>
  <p:tag name="KSO_WM_TAG_VERSION" val="3.0"/>
  <p:tag name="KSO_WM_DIAGRAM_VERSION" val="3"/>
  <p:tag name="KSO_WM_DIAGRAM_COLOR_TRICK" val="1"/>
  <p:tag name="KSO_WM_DIAGRAM_COLOR_TEXT_CAN_REMOVE" val="n"/>
  <p:tag name="KSO_WM_DIAGRAM_MAX_ITEMCNT" val="4"/>
  <p:tag name="KSO_WM_DIAGRAM_MIN_ITEMCNT" val="2"/>
  <p:tag name="KSO_WM_DIAGRAM_VIRTUALLY_FRAME" val="{&quot;height&quot;:327.60000610351574,&quot;left&quot;:99.09503173828125,&quot;top&quot;:127.14999694824219,&quot;width&quot;:766.3599365234375}"/>
  <p:tag name="KSO_WM_DIAGRAM_COLOR_MATCH_VALUE" val="{&quot;shape&quot;:{&quot;fill&quot;:{&quot;type&quot;:0},&quot;glow&quot;:{&quot;colorType&quot;:0},&quot;line&quot;:{&quot;solidLine&quot;:{&quot;brightness&quot;:0,&quot;colorType&quot;:1,&quot;foreColorIndex&quot;:5,&quot;transparency&quot;:0.4000000059604645},&quot;type&quot;:1},&quot;shadow&quot;:{&quot;colorType&quot;:0},&quot;threeD&quot;:{&quot;curvedSurface&quot;:{&quot;brightness&quot;:0,&quot;colorType&quot;:2,&quot;rgb&quot;:&quot;#000000&quot;},&quot;depth&quot;:{&quot;colorType&quot;:0}}},&quot;text&quot;:{&quot;fill&quot;:{},&quot;glow&quot;:{},&quot;line&quot;:{},&quot;shadow&quot;:{},&quot;threeD&quot;:{}}}"/>
  <p:tag name="KSO_WM_UNIT_USESOURCEFORMAT_APPLY" val="1"/>
  <p:tag name="KSO_WM_DIAGRAM_USE_COLOR_VALUE" val="{&quot;color_scheme&quot;:1,&quot;theme_color_indexes&quot;:[7,8,7,8,7,8]}"/>
  <p:tag name="KSO_WM_BEAUTIFY_FLAG" val="#wm#"/>
  <p:tag name="KSO_WM_UNIT_LINE_FORE_SCHEMECOLOR_INDEX" val="5"/>
</p:tagLst>
</file>

<file path=ppt/tags/tag549.xml><?xml version="1.0" encoding="utf-8"?>
<p:tagLst xmlns:p="http://schemas.openxmlformats.org/presentationml/2006/main">
  <p:tag name="KSO_WM_UNIT_LINE_FORE_SCHEMECOLOR_INDEX_BRIGHTNESS" val="0"/>
  <p:tag name="KSO_WM_UNIT_LINE_FILL_TYPE" val="2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3_2"/>
  <p:tag name="KSO_WM_UNIT_ID" val="diagram20233131_2*l_h_i*1_3_2"/>
  <p:tag name="KSO_WM_TEMPLATE_CATEGORY" val="diagram"/>
  <p:tag name="KSO_WM_TEMPLATE_INDEX" val="20233131"/>
  <p:tag name="KSO_WM_UNIT_LAYERLEVEL" val="1_1_1"/>
  <p:tag name="KSO_WM_TAG_VERSION" val="3.0"/>
  <p:tag name="KSO_WM_DIAGRAM_VERSION" val="3"/>
  <p:tag name="KSO_WM_DIAGRAM_COLOR_TRICK" val="1"/>
  <p:tag name="KSO_WM_DIAGRAM_COLOR_TEXT_CAN_REMOVE" val="n"/>
  <p:tag name="KSO_WM_DIAGRAM_MAX_ITEMCNT" val="4"/>
  <p:tag name="KSO_WM_DIAGRAM_MIN_ITEMCNT" val="2"/>
  <p:tag name="KSO_WM_DIAGRAM_VIRTUALLY_FRAME" val="{&quot;height&quot;:327.60000610351574,&quot;left&quot;:99.09503173828125,&quot;top&quot;:127.14999694824219,&quot;width&quot;:766.3599365234375}"/>
  <p:tag name="KSO_WM_DIAGRAM_COLOR_MATCH_VALUE" val="{&quot;shape&quot;:{&quot;fill&quot;:{&quot;type&quot;:0},&quot;glow&quot;:{&quot;colorType&quot;:0},&quot;line&quot;:{&quot;solidLine&quot;:{&quot;brightness&quot;:0,&quot;colorType&quot;:1,&quot;foreColorIndex&quot;:5,&quot;transparency&quot;:0.4000000059604645},&quot;type&quot;:1},&quot;shadow&quot;:{&quot;colorType&quot;:0},&quot;threeD&quot;:{&quot;curvedSurface&quot;:{&quot;brightness&quot;:0,&quot;colorType&quot;:2,&quot;rgb&quot;:&quot;#000000&quot;},&quot;depth&quot;:{&quot;colorType&quot;:0}}},&quot;text&quot;:{&quot;fill&quot;:{},&quot;glow&quot;:{},&quot;line&quot;:{},&quot;shadow&quot;:{},&quot;threeD&quot;:{}}}"/>
  <p:tag name="KSO_WM_UNIT_USESOURCEFORMAT_APPLY" val="1"/>
  <p:tag name="KSO_WM_DIAGRAM_USE_COLOR_VALUE" val="{&quot;color_scheme&quot;:1,&quot;theme_color_indexes&quot;:[7,8,7,8,7,8]}"/>
  <p:tag name="KSO_WM_BEAUTIFY_FLAG" val="#wm#"/>
  <p:tag name="KSO_WM_UNIT_LINE_FORE_SCHEMECOLOR_INDEX" val="5"/>
</p:tagLst>
</file>

<file path=ppt/tags/tag55.xml><?xml version="1.0" encoding="utf-8"?>
<p:tagLst xmlns:p="http://schemas.openxmlformats.org/presentationml/2006/main">
  <p:tag name="KSO_WM_UNIT_SUBTYPE" val="v"/>
  <p:tag name="KSO_WM_TEMPLATE_CATEGORY" val="chip"/>
  <p:tag name="KSO_WM_TEMPLATE_INDEX" val="20225929"/>
  <p:tag name="KSO_WM_UNIT_TYPE" val="i"/>
  <p:tag name="KSO_WM_UNIT_INDEX" val="1"/>
  <p:tag name="KSO_WM_UNIT_ID" val="chip20225929_15*i*1"/>
  <p:tag name="KSO_WM_BEAUTIFY_FLAG" val="#wm#"/>
  <p:tag name="KSO_WM_TAG_VERSION" val="1.0"/>
  <p:tag name="KSO_WM_CHIP_GROUPID" val="62f46031295c1bf6da721ff2"/>
  <p:tag name="KSO_WM_CHIP_XID" val="62f46108295c1bf6da722009"/>
  <p:tag name="KSO_WM_UNIT_DEC_AREA_ID" val="a11eb30db7584d69aa61e86d399dd655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acab0a0d6a214ef3b99da4ee0efd89f3"/>
</p:tagLst>
</file>

<file path=ppt/tags/tag550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l_h_a"/>
  <p:tag name="KSO_WM_UNIT_INDEX" val="1_3_1"/>
  <p:tag name="KSO_WM_UNIT_ID" val="diagram20233131_2*l_h_a*1_3_1"/>
  <p:tag name="KSO_WM_TEMPLATE_CATEGORY" val="diagram"/>
  <p:tag name="KSO_WM_TEMPLATE_INDEX" val="20233131"/>
  <p:tag name="KSO_WM_UNIT_LAYERLEVEL" val="1_1_1"/>
  <p:tag name="KSO_WM_TAG_VERSION" val="3.0"/>
  <p:tag name="KSO_WM_UNIT_TEXT_FILL_FORE_SCHEMECOLOR_INDEX_BRIGHTNESS" val="0.15"/>
  <p:tag name="KSO_WM_DIAGRAM_GROUP_CODE" val="l1-1"/>
  <p:tag name="KSO_WM_DIAGRAM_VERSION" val="3"/>
  <p:tag name="KSO_WM_DIAGRAM_COLOR_TRICK" val="1"/>
  <p:tag name="KSO_WM_DIAGRAM_COLOR_TEXT_CAN_REMOVE" val="n"/>
  <p:tag name="KSO_WM_DIAGRAM_MAX_ITEMCNT" val="4"/>
  <p:tag name="KSO_WM_DIAGRAM_MIN_ITEMCNT" val="2"/>
  <p:tag name="KSO_WM_DIAGRAM_VIRTUALLY_FRAME" val="{&quot;height&quot;:327.60000610351574,&quot;left&quot;:99.09503173828125,&quot;top&quot;:127.14999694824219,&quot;width&quot;:766.3599365234375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USESOURCEFORMAT_APPLY" val="1"/>
  <p:tag name="KSO_WM_UNIT_TEXT_TYPE" val="1"/>
  <p:tag name="KSO_WM_DIAGRAM_USE_COLOR_VALUE" val="{&quot;color_scheme&quot;:1,&quot;theme_color_indexes&quot;:[7,8,7,8,7,8]}"/>
  <p:tag name="KSO_WM_BEAUTIFY_FLAG" val="#wm#"/>
  <p:tag name="KSO_WM_UNIT_PRESET_TEXT" val="添加项标题"/>
  <p:tag name="KSO_WM_UNIT_TEXT_FILL_FORE_SCHEMECOLOR_INDEX" val="1"/>
  <p:tag name="KSO_WM_UNIT_TEXT_FILL_TYPE" val="1"/>
</p:tagLst>
</file>

<file path=ppt/tags/tag551.xml><?xml version="1.0" encoding="utf-8"?>
<p:tagLst xmlns:p="http://schemas.openxmlformats.org/presentationml/2006/main">
  <p:tag name="KSO_WM_UNIT_SUBTYPE" val="a"/>
  <p:tag name="KSO_WM_UNIT_NOCLEAR" val="0"/>
  <p:tag name="KSO_WM_UNIT_VALUE" val="60"/>
  <p:tag name="KSO_WM_UNIT_HIGHLIGHT" val="0"/>
  <p:tag name="KSO_WM_UNIT_COMPATIBLE" val="0"/>
  <p:tag name="KSO_WM_UNIT_DIAGRAM_ISNUMVISUAL" val="0"/>
  <p:tag name="KSO_WM_UNIT_DIAGRAM_ISREFERUNIT" val="0"/>
  <p:tag name="KSO_WM_UNIT_TYPE" val="l_h_f"/>
  <p:tag name="KSO_WM_UNIT_INDEX" val="1_3_1"/>
  <p:tag name="KSO_WM_UNIT_ID" val="diagram20233131_2*l_h_f*1_3_1"/>
  <p:tag name="KSO_WM_TEMPLATE_CATEGORY" val="diagram"/>
  <p:tag name="KSO_WM_TEMPLATE_INDEX" val="20233131"/>
  <p:tag name="KSO_WM_UNIT_LAYERLEVEL" val="1_1_1"/>
  <p:tag name="KSO_WM_TAG_VERSION" val="3.0"/>
  <p:tag name="KSO_WM_UNIT_TEXT_FILL_FORE_SCHEMECOLOR_INDEX_BRIGHTNESS" val="0.25"/>
  <p:tag name="KSO_WM_DIAGRAM_GROUP_CODE" val="l1-1"/>
  <p:tag name="KSO_WM_DIAGRAM_VERSION" val="3"/>
  <p:tag name="KSO_WM_DIAGRAM_COLOR_TRICK" val="1"/>
  <p:tag name="KSO_WM_DIAGRAM_COLOR_TEXT_CAN_REMOVE" val="n"/>
  <p:tag name="KSO_WM_DIAGRAM_MAX_ITEMCNT" val="4"/>
  <p:tag name="KSO_WM_DIAGRAM_MIN_ITEMCNT" val="2"/>
  <p:tag name="KSO_WM_DIAGRAM_VIRTUALLY_FRAME" val="{&quot;height&quot;:327.60000610351574,&quot;left&quot;:99.09503173828125,&quot;top&quot;:127.14999694824219,&quot;width&quot;:766.3599365234375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25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USESOURCEFORMAT_APPLY" val="1"/>
  <p:tag name="KSO_WM_UNIT_TEXT_TYPE" val="1"/>
  <p:tag name="KSO_WM_DIAGRAM_USE_COLOR_VALUE" val="{&quot;color_scheme&quot;:1,&quot;theme_color_indexes&quot;:[7,8,7,8,7,8]}"/>
  <p:tag name="KSO_WM_UNIT_TEXT_LAYER_COUNT" val="1"/>
  <p:tag name="KSO_WM_BEAUTIFY_FLAG" val="#wm#"/>
  <p:tag name="KSO_WM_UNIT_PRESET_TEXT" val="单击此处输入智能正文，文字是您思想的提炼，请尽量言简意赅的阐述观点。单击此处添加正文文字是您思想的提炼&#10;文字是您思想的提炼。单击此处输入智能正文，文字是您思想的提炼，请尽量言简意赅的阐述观点。"/>
  <p:tag name="KSO_WM_UNIT_TEXT_FILL_FORE_SCHEMECOLOR_INDEX" val="1"/>
  <p:tag name="KSO_WM_UNIT_TEXT_FILL_TYPE" val="1"/>
</p:tagLst>
</file>

<file path=ppt/tags/tag552.xml><?xml version="1.0" encoding="utf-8"?>
<p:tagLst xmlns:p="http://schemas.openxmlformats.org/presentationml/2006/main">
  <p:tag name="KSO_WM_UNIT_SUBTYPE" val="a"/>
  <p:tag name="KSO_WM_UNIT_NOCLEAR" val="0"/>
  <p:tag name="KSO_WM_UNIT_VALUE" val="60"/>
  <p:tag name="KSO_WM_UNIT_HIGHLIGHT" val="0"/>
  <p:tag name="KSO_WM_UNIT_COMPATIBLE" val="0"/>
  <p:tag name="KSO_WM_UNIT_DIAGRAM_ISNUMVISUAL" val="0"/>
  <p:tag name="KSO_WM_UNIT_DIAGRAM_ISREFERUNIT" val="0"/>
  <p:tag name="KSO_WM_UNIT_TYPE" val="l_h_f"/>
  <p:tag name="KSO_WM_UNIT_INDEX" val="1_1_1"/>
  <p:tag name="KSO_WM_UNIT_ID" val="diagram20233131_2*l_h_f*1_1_1"/>
  <p:tag name="KSO_WM_TEMPLATE_CATEGORY" val="diagram"/>
  <p:tag name="KSO_WM_TEMPLATE_INDEX" val="20233131"/>
  <p:tag name="KSO_WM_UNIT_LAYERLEVEL" val="1_1_1"/>
  <p:tag name="KSO_WM_TAG_VERSION" val="3.0"/>
  <p:tag name="KSO_WM_UNIT_TEXT_FILL_FORE_SCHEMECOLOR_INDEX_BRIGHTNESS" val="0.25"/>
  <p:tag name="KSO_WM_DIAGRAM_GROUP_CODE" val="l1-1"/>
  <p:tag name="KSO_WM_DIAGRAM_VERSION" val="3"/>
  <p:tag name="KSO_WM_DIAGRAM_COLOR_TRICK" val="1"/>
  <p:tag name="KSO_WM_DIAGRAM_COLOR_TEXT_CAN_REMOVE" val="n"/>
  <p:tag name="KSO_WM_DIAGRAM_MAX_ITEMCNT" val="4"/>
  <p:tag name="KSO_WM_DIAGRAM_MIN_ITEMCNT" val="2"/>
  <p:tag name="KSO_WM_DIAGRAM_VIRTUALLY_FRAME" val="{&quot;height&quot;:327.60000610351574,&quot;left&quot;:99.09503173828125,&quot;top&quot;:127.14999694824219,&quot;width&quot;:766.3599365234375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25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USESOURCEFORMAT_APPLY" val="1"/>
  <p:tag name="KSO_WM_UNIT_TEXT_TYPE" val="1"/>
  <p:tag name="KSO_WM_DIAGRAM_USE_COLOR_VALUE" val="{&quot;color_scheme&quot;:1,&quot;theme_color_indexes&quot;:[7,8,7,8,7,8]}"/>
  <p:tag name="KSO_WM_UNIT_TEXT_LAYER_COUNT" val="1"/>
  <p:tag name="KSO_WM_BEAUTIFY_FLAG" val="#wm#"/>
  <p:tag name="KSO_WM_UNIT_PRESET_TEXT" val="单击此处输入智能正文，文字是您思想的提炼，请尽量言简意赅的阐述观点。单击此处添加正文文字是您思想的提炼&#10;文字是您思想的提炼。单击此处输入智能正文，文字是您思想的提炼，请尽量言简意赅的阐述观点。"/>
  <p:tag name="KSO_WM_UNIT_TEXT_FILL_FORE_SCHEMECOLOR_INDEX" val="1"/>
  <p:tag name="KSO_WM_UNIT_TEXT_FILL_TYPE" val="1"/>
</p:tagLst>
</file>

<file path=ppt/tags/tag553.xml><?xml version="1.0" encoding="utf-8"?>
<p:tagLst xmlns:p="http://schemas.openxmlformats.org/presentationml/2006/main">
  <p:tag name="KSO_WM_SLIDE_ID" val="diagram20233315_2"/>
  <p:tag name="KSO_WM_TEMPLATE_SUBCATEGORY" val="0"/>
  <p:tag name="KSO_WM_TEMPLATE_MASTER_TYPE" val="0"/>
  <p:tag name="KSO_WM_TEMPLATE_COLOR_TYPE" val="0"/>
  <p:tag name="KSO_WM_SLIDE_ITEM_CNT" val="4"/>
  <p:tag name="KSO_WM_SLIDE_INDEX" val="2"/>
  <p:tag name="KSO_WM_TAG_VERSION" val="3.0"/>
  <p:tag name="KSO_WM_BEAUTIFY_FLAG" val="#wm#"/>
  <p:tag name="KSO_WM_TEMPLATE_CATEGORY" val="diagram"/>
  <p:tag name="KSO_WM_TEMPLATE_INDEX" val="20233315"/>
  <p:tag name="KSO_WM_SLIDE_TYPE" val="text"/>
  <p:tag name="KSO_WM_SLIDE_SUBTYPE" val="diag"/>
  <p:tag name="KSO_WM_SLIDE_SIZE" val="850.394*297.555"/>
  <p:tag name="KSO_WM_SLIDE_POSITION" val="54.8032*139.28"/>
  <p:tag name="KSO_WM_SLIDE_LAYOUT" val="a_l"/>
  <p:tag name="KSO_WM_SLIDE_LAYOUT_CNT" val="1_1"/>
  <p:tag name="KSO_WM_SPECIAL_SOURCE" val="bdnull"/>
  <p:tag name="KSO_WM_DIAGRAM_GROUP_CODE" val="l1-1"/>
  <p:tag name="KSO_WM_SLIDE_DIAGTYPE" val="l"/>
  <p:tag name="KSO_WM_SLIDE_SOURCE" val="WPPAIGenerateSlide"/>
  <p:tag name="resource_record_key" val="{&quot;65&quot;:[20225929],&quot;70&quot;:[3323868,3322023]}"/>
</p:tagLst>
</file>

<file path=ppt/tags/tag5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d"/>
  <p:tag name="KSO_WM_UNIT_TYPE" val="l_h_i"/>
  <p:tag name="KSO_WM_UNIT_INDEX" val="1_1_1"/>
  <p:tag name="KSO_WM_UNIT_ID" val="diagram20233131_2*l_h_i*1_1_1"/>
  <p:tag name="KSO_WM_TEMPLATE_CATEGORY" val="diagram"/>
  <p:tag name="KSO_WM_TEMPLATE_INDEX" val="20233131"/>
  <p:tag name="KSO_WM_UNIT_LAYERLEVEL" val="1_1_1"/>
  <p:tag name="KSO_WM_TAG_VERSION" val="3.0"/>
  <p:tag name="KSO_WM_UNIT_TEXT_FILL_FORE_SCHEMECOLOR_INDEX_BRIGHTNESS" val="0"/>
  <p:tag name="KSO_WM_DIAGRAM_GROUP_CODE" val="l1-1"/>
  <p:tag name="KSO_WM_DIAGRAM_VERSION" val="3"/>
  <p:tag name="KSO_WM_DIAGRAM_COLOR_TRICK" val="1"/>
  <p:tag name="KSO_WM_DIAGRAM_COLOR_TEXT_CAN_REMOVE" val="n"/>
  <p:tag name="KSO_WM_DIAGRAM_MAX_ITEMCNT" val="4"/>
  <p:tag name="KSO_WM_DIAGRAM_MIN_ITEMCNT" val="2"/>
  <p:tag name="KSO_WM_DIAGRAM_VIRTUALLY_FRAME" val="{&quot;height&quot;:327.60000610351574,&quot;left&quot;:97.3,&quot;top&quot;:91.29999694824218,&quot;width&quot;:776.404968261718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6000000238418579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USESOURCEFORMAT_APPLY" val="1"/>
  <p:tag name="KSO_WM_DIAGRAM_USE_COLOR_VALUE" val="{&quot;color_scheme&quot;:1,&quot;theme_color_indexes&quot;:[5,6,5,6,5,6]}"/>
  <p:tag name="KSO_WM_BEAUTIFY_FLAG" val="#wm#"/>
  <p:tag name="KSO_WM_UNIT_TEXT_FILL_FORE_SCHEMECOLOR_INDEX" val="1"/>
  <p:tag name="KSO_WM_UNIT_TEXT_FILL_TYPE" val="1"/>
</p:tagLst>
</file>

<file path=ppt/tags/tag555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l_h_a"/>
  <p:tag name="KSO_WM_UNIT_INDEX" val="1_1_1"/>
  <p:tag name="KSO_WM_UNIT_ID" val="diagram20233131_2*l_h_a*1_1_1"/>
  <p:tag name="KSO_WM_TEMPLATE_CATEGORY" val="diagram"/>
  <p:tag name="KSO_WM_TEMPLATE_INDEX" val="20233131"/>
  <p:tag name="KSO_WM_UNIT_LAYERLEVEL" val="1_1_1"/>
  <p:tag name="KSO_WM_TAG_VERSION" val="3.0"/>
  <p:tag name="KSO_WM_UNIT_TEXT_FILL_FORE_SCHEMECOLOR_INDEX_BRIGHTNESS" val="0.15"/>
  <p:tag name="KSO_WM_DIAGRAM_GROUP_CODE" val="l1-1"/>
  <p:tag name="KSO_WM_DIAGRAM_VERSION" val="3"/>
  <p:tag name="KSO_WM_DIAGRAM_COLOR_TRICK" val="1"/>
  <p:tag name="KSO_WM_DIAGRAM_COLOR_TEXT_CAN_REMOVE" val="n"/>
  <p:tag name="KSO_WM_DIAGRAM_MAX_ITEMCNT" val="4"/>
  <p:tag name="KSO_WM_DIAGRAM_MIN_ITEMCNT" val="2"/>
  <p:tag name="KSO_WM_DIAGRAM_VIRTUALLY_FRAME" val="{&quot;height&quot;:327.60000610351574,&quot;left&quot;:97.3,&quot;top&quot;:91.29999694824218,&quot;width&quot;:776.404968261718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USESOURCEFORMAT_APPLY" val="1"/>
  <p:tag name="KSO_WM_UNIT_TEXT_TYPE" val="1"/>
  <p:tag name="KSO_WM_DIAGRAM_USE_COLOR_VALUE" val="{&quot;color_scheme&quot;:1,&quot;theme_color_indexes&quot;:[5,6,5,6,5,6]}"/>
  <p:tag name="KSO_WM_BEAUTIFY_FLAG" val="#wm#"/>
  <p:tag name="KSO_WM_UNIT_PRESET_TEXT" val="添加项标题"/>
  <p:tag name="KSO_WM_UNIT_TEXT_FILL_FORE_SCHEMECOLOR_INDEX" val="1"/>
  <p:tag name="KSO_WM_UNIT_TEXT_FILL_TYPE" val="1"/>
</p:tagLst>
</file>

<file path=ppt/tags/tag5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d"/>
  <p:tag name="KSO_WM_UNIT_TYPE" val="l_h_i"/>
  <p:tag name="KSO_WM_UNIT_INDEX" val="1_2_1"/>
  <p:tag name="KSO_WM_UNIT_ID" val="diagram20233131_2*l_h_i*1_2_1"/>
  <p:tag name="KSO_WM_TEMPLATE_CATEGORY" val="diagram"/>
  <p:tag name="KSO_WM_TEMPLATE_INDEX" val="20233131"/>
  <p:tag name="KSO_WM_UNIT_LAYERLEVEL" val="1_1_1"/>
  <p:tag name="KSO_WM_TAG_VERSION" val="3.0"/>
  <p:tag name="KSO_WM_UNIT_TEXT_FILL_FORE_SCHEMECOLOR_INDEX_BRIGHTNESS" val="0"/>
  <p:tag name="KSO_WM_DIAGRAM_GROUP_CODE" val="l1-1"/>
  <p:tag name="KSO_WM_DIAGRAM_VERSION" val="3"/>
  <p:tag name="KSO_WM_DIAGRAM_COLOR_TRICK" val="1"/>
  <p:tag name="KSO_WM_DIAGRAM_COLOR_TEXT_CAN_REMOVE" val="n"/>
  <p:tag name="KSO_WM_DIAGRAM_MAX_ITEMCNT" val="4"/>
  <p:tag name="KSO_WM_DIAGRAM_MIN_ITEMCNT" val="2"/>
  <p:tag name="KSO_WM_DIAGRAM_VIRTUALLY_FRAME" val="{&quot;height&quot;:327.60000610351574,&quot;left&quot;:97.3,&quot;top&quot;:91.29999694824218,&quot;width&quot;:776.404968261718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6000000238418579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USESOURCEFORMAT_APPLY" val="1"/>
  <p:tag name="KSO_WM_DIAGRAM_USE_COLOR_VALUE" val="{&quot;color_scheme&quot;:1,&quot;theme_color_indexes&quot;:[5,6,5,6,5,6]}"/>
  <p:tag name="KSO_WM_BEAUTIFY_FLAG" val="#wm#"/>
  <p:tag name="KSO_WM_UNIT_TEXT_FILL_FORE_SCHEMECOLOR_INDEX" val="1"/>
  <p:tag name="KSO_WM_UNIT_TEXT_FILL_TYPE" val="1"/>
</p:tagLst>
</file>

<file path=ppt/tags/tag557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l_h_a"/>
  <p:tag name="KSO_WM_UNIT_INDEX" val="1_2_1"/>
  <p:tag name="KSO_WM_UNIT_ID" val="diagram20233131_2*l_h_a*1_2_1"/>
  <p:tag name="KSO_WM_TEMPLATE_CATEGORY" val="diagram"/>
  <p:tag name="KSO_WM_TEMPLATE_INDEX" val="20233131"/>
  <p:tag name="KSO_WM_UNIT_LAYERLEVEL" val="1_1_1"/>
  <p:tag name="KSO_WM_TAG_VERSION" val="3.0"/>
  <p:tag name="KSO_WM_UNIT_TEXT_FILL_FORE_SCHEMECOLOR_INDEX_BRIGHTNESS" val="0.15"/>
  <p:tag name="KSO_WM_DIAGRAM_GROUP_CODE" val="l1-1"/>
  <p:tag name="KSO_WM_DIAGRAM_VERSION" val="3"/>
  <p:tag name="KSO_WM_DIAGRAM_COLOR_TRICK" val="1"/>
  <p:tag name="KSO_WM_DIAGRAM_COLOR_TEXT_CAN_REMOVE" val="n"/>
  <p:tag name="KSO_WM_DIAGRAM_MAX_ITEMCNT" val="4"/>
  <p:tag name="KSO_WM_DIAGRAM_MIN_ITEMCNT" val="2"/>
  <p:tag name="KSO_WM_DIAGRAM_VIRTUALLY_FRAME" val="{&quot;height&quot;:327.60000610351574,&quot;left&quot;:97.3,&quot;top&quot;:91.29999694824218,&quot;width&quot;:776.404968261718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USESOURCEFORMAT_APPLY" val="1"/>
  <p:tag name="KSO_WM_UNIT_TEXT_TYPE" val="1"/>
  <p:tag name="KSO_WM_DIAGRAM_USE_COLOR_VALUE" val="{&quot;color_scheme&quot;:1,&quot;theme_color_indexes&quot;:[5,6,5,6,5,6]}"/>
  <p:tag name="KSO_WM_BEAUTIFY_FLAG" val="#wm#"/>
  <p:tag name="KSO_WM_UNIT_PRESET_TEXT" val="添加项标题"/>
  <p:tag name="KSO_WM_UNIT_TEXT_FILL_FORE_SCHEMECOLOR_INDEX" val="1"/>
  <p:tag name="KSO_WM_UNIT_TEXT_FILL_TYPE" val="1"/>
</p:tagLst>
</file>

<file path=ppt/tags/tag558.xml><?xml version="1.0" encoding="utf-8"?>
<p:tagLst xmlns:p="http://schemas.openxmlformats.org/presentationml/2006/main">
  <p:tag name="KSO_WM_UNIT_SUBTYPE" val="a"/>
  <p:tag name="KSO_WM_UNIT_NOCLEAR" val="0"/>
  <p:tag name="KSO_WM_UNIT_VALUE" val="60"/>
  <p:tag name="KSO_WM_UNIT_HIGHLIGHT" val="0"/>
  <p:tag name="KSO_WM_UNIT_COMPATIBLE" val="0"/>
  <p:tag name="KSO_WM_UNIT_DIAGRAM_ISNUMVISUAL" val="0"/>
  <p:tag name="KSO_WM_UNIT_DIAGRAM_ISREFERUNIT" val="0"/>
  <p:tag name="KSO_WM_UNIT_TYPE" val="l_h_f"/>
  <p:tag name="KSO_WM_UNIT_INDEX" val="1_2_1"/>
  <p:tag name="KSO_WM_UNIT_ID" val="diagram20233131_2*l_h_f*1_2_1"/>
  <p:tag name="KSO_WM_TEMPLATE_CATEGORY" val="diagram"/>
  <p:tag name="KSO_WM_TEMPLATE_INDEX" val="20233131"/>
  <p:tag name="KSO_WM_UNIT_LAYERLEVEL" val="1_1_1"/>
  <p:tag name="KSO_WM_TAG_VERSION" val="3.0"/>
  <p:tag name="KSO_WM_UNIT_TEXT_FILL_FORE_SCHEMECOLOR_INDEX_BRIGHTNESS" val="0.25"/>
  <p:tag name="KSO_WM_DIAGRAM_GROUP_CODE" val="l1-1"/>
  <p:tag name="KSO_WM_DIAGRAM_VERSION" val="3"/>
  <p:tag name="KSO_WM_DIAGRAM_COLOR_TRICK" val="1"/>
  <p:tag name="KSO_WM_DIAGRAM_COLOR_TEXT_CAN_REMOVE" val="n"/>
  <p:tag name="KSO_WM_DIAGRAM_MAX_ITEMCNT" val="4"/>
  <p:tag name="KSO_WM_DIAGRAM_MIN_ITEMCNT" val="2"/>
  <p:tag name="KSO_WM_DIAGRAM_VIRTUALLY_FRAME" val="{&quot;height&quot;:327.60000610351574,&quot;left&quot;:97.3,&quot;top&quot;:91.29999694824218,&quot;width&quot;:776.404968261718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25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USESOURCEFORMAT_APPLY" val="1"/>
  <p:tag name="KSO_WM_UNIT_TEXT_TYPE" val="1"/>
  <p:tag name="KSO_WM_DIAGRAM_USE_COLOR_VALUE" val="{&quot;color_scheme&quot;:1,&quot;theme_color_indexes&quot;:[5,6,5,6,5,6]}"/>
  <p:tag name="KSO_WM_UNIT_TEXT_LAYER_COUNT" val="1"/>
  <p:tag name="KSO_WM_BEAUTIFY_FLAG" val="#wm#"/>
  <p:tag name="KSO_WM_UNIT_PRESET_TEXT" val="单击此处输入智能正文，文字是您思想的提炼，请尽量言简意赅的阐述观点。单击此处添加正文&#10;文字是您思想的提炼。单击此处输入智能正文，文字是您思想的提炼，请尽量言简意赅的阐述观点。单击此处添加正文"/>
  <p:tag name="KSO_WM_UNIT_TEXT_FILL_FORE_SCHEMECOLOR_INDEX" val="1"/>
  <p:tag name="KSO_WM_UNIT_TEXT_FILL_TYPE" val="1"/>
</p:tagLst>
</file>

<file path=ppt/tags/tag5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d"/>
  <p:tag name="KSO_WM_UNIT_TYPE" val="l_h_i"/>
  <p:tag name="KSO_WM_UNIT_INDEX" val="1_3_1"/>
  <p:tag name="KSO_WM_UNIT_ID" val="diagram20233131_2*l_h_i*1_3_1"/>
  <p:tag name="KSO_WM_TEMPLATE_CATEGORY" val="diagram"/>
  <p:tag name="KSO_WM_TEMPLATE_INDEX" val="20233131"/>
  <p:tag name="KSO_WM_UNIT_LAYERLEVEL" val="1_1_1"/>
  <p:tag name="KSO_WM_TAG_VERSION" val="3.0"/>
  <p:tag name="KSO_WM_UNIT_TEXT_FILL_FORE_SCHEMECOLOR_INDEX_BRIGHTNESS" val="0"/>
  <p:tag name="KSO_WM_DIAGRAM_GROUP_CODE" val="l1-1"/>
  <p:tag name="KSO_WM_DIAGRAM_VERSION" val="3"/>
  <p:tag name="KSO_WM_DIAGRAM_COLOR_TRICK" val="1"/>
  <p:tag name="KSO_WM_DIAGRAM_COLOR_TEXT_CAN_REMOVE" val="n"/>
  <p:tag name="KSO_WM_DIAGRAM_MAX_ITEMCNT" val="4"/>
  <p:tag name="KSO_WM_DIAGRAM_MIN_ITEMCNT" val="2"/>
  <p:tag name="KSO_WM_DIAGRAM_VIRTUALLY_FRAME" val="{&quot;height&quot;:327.60000610351574,&quot;left&quot;:97.3,&quot;top&quot;:91.29999694824218,&quot;width&quot;:776.404968261718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6000000238418579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USESOURCEFORMAT_APPLY" val="1"/>
  <p:tag name="KSO_WM_DIAGRAM_USE_COLOR_VALUE" val="{&quot;color_scheme&quot;:1,&quot;theme_color_indexes&quot;:[5,6,5,6,5,6]}"/>
  <p:tag name="KSO_WM_BEAUTIFY_FLAG" val="#wm#"/>
  <p:tag name="KSO_WM_UNIT_TEXT_FILL_FORE_SCHEMECOLOR_INDEX" val="1"/>
  <p:tag name="KSO_WM_UNIT_TEXT_FILL_TYPE" val="1"/>
</p:tagLst>
</file>

<file path=ppt/tags/tag56.xml><?xml version="1.0" encoding="utf-8"?>
<p:tagLst xmlns:p="http://schemas.openxmlformats.org/presentationml/2006/main">
  <p:tag name="KSO_WM_UNIT_SUBTYPE" val="r"/>
  <p:tag name="KSO_WM_TEMPLATE_CATEGORY" val="chip"/>
  <p:tag name="KSO_WM_TEMPLATE_INDEX" val="20225929"/>
  <p:tag name="KSO_WM_UNIT_TYPE" val="i"/>
  <p:tag name="KSO_WM_UNIT_INDEX" val="1"/>
  <p:tag name="KSO_WM_UNIT_ID" val="chip20225929_16*i*1"/>
  <p:tag name="KSO_WM_BEAUTIFY_FLAG" val="#wm#"/>
  <p:tag name="KSO_WM_TAG_VERSION" val="1.0"/>
  <p:tag name="KSO_WM_CHIP_GROUPID" val="62f46031295c1bf6da721ff2"/>
  <p:tag name="KSO_WM_CHIP_XID" val="62f46108295c1bf6da722008"/>
  <p:tag name="KSO_WM_UNIT_DEC_AREA_ID" val="fcd2acbda2284d9bb386c2afefae071f"/>
  <p:tag name="KSO_WM_CHIP_FILLAREA_FILL_RULE" val="{&quot;fill_align&quot;:&quot;lm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85ec19d65cbc42578d2fa85475b2944f"/>
</p:tagLst>
</file>

<file path=ppt/tags/tag560.xml><?xml version="1.0" encoding="utf-8"?>
<p:tagLst xmlns:p="http://schemas.openxmlformats.org/presentationml/2006/main">
  <p:tag name="KSO_WM_UNIT_LINE_FORE_SCHEMECOLOR_INDEX_BRIGHTNESS" val="0"/>
  <p:tag name="KSO_WM_UNIT_LINE_FILL_TYPE" val="2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1_2"/>
  <p:tag name="KSO_WM_UNIT_ID" val="diagram20233131_2*l_h_i*1_1_2"/>
  <p:tag name="KSO_WM_TEMPLATE_CATEGORY" val="diagram"/>
  <p:tag name="KSO_WM_TEMPLATE_INDEX" val="20233131"/>
  <p:tag name="KSO_WM_UNIT_LAYERLEVEL" val="1_1_1"/>
  <p:tag name="KSO_WM_TAG_VERSION" val="3.0"/>
  <p:tag name="KSO_WM_DIAGRAM_VERSION" val="3"/>
  <p:tag name="KSO_WM_DIAGRAM_COLOR_TRICK" val="1"/>
  <p:tag name="KSO_WM_DIAGRAM_COLOR_TEXT_CAN_REMOVE" val="n"/>
  <p:tag name="KSO_WM_DIAGRAM_MAX_ITEMCNT" val="4"/>
  <p:tag name="KSO_WM_DIAGRAM_MIN_ITEMCNT" val="2"/>
  <p:tag name="KSO_WM_DIAGRAM_VIRTUALLY_FRAME" val="{&quot;height&quot;:327.60000610351574,&quot;left&quot;:97.3,&quot;top&quot;:91.29999694824218,&quot;width&quot;:776.4049682617188}"/>
  <p:tag name="KSO_WM_DIAGRAM_COLOR_MATCH_VALUE" val="{&quot;shape&quot;:{&quot;fill&quot;:{&quot;type&quot;:0},&quot;glow&quot;:{&quot;colorType&quot;:0},&quot;line&quot;:{&quot;solidLine&quot;:{&quot;brightness&quot;:0,&quot;colorType&quot;:1,&quot;foreColorIndex&quot;:5,&quot;transparency&quot;:0.4000000059604645},&quot;type&quot;:1},&quot;shadow&quot;:{&quot;colorType&quot;:0},&quot;threeD&quot;:{&quot;curvedSurface&quot;:{&quot;brightness&quot;:0,&quot;colorType&quot;:2,&quot;rgb&quot;:&quot;#000000&quot;},&quot;depth&quot;:{&quot;colorType&quot;:0}}},&quot;text&quot;:{&quot;fill&quot;:{},&quot;glow&quot;:{},&quot;line&quot;:{},&quot;shadow&quot;:{},&quot;threeD&quot;:{}}}"/>
  <p:tag name="KSO_WM_UNIT_USESOURCEFORMAT_APPLY" val="1"/>
  <p:tag name="KSO_WM_DIAGRAM_USE_COLOR_VALUE" val="{&quot;color_scheme&quot;:1,&quot;theme_color_indexes&quot;:[5,6,5,6,5,6]}"/>
  <p:tag name="KSO_WM_BEAUTIFY_FLAG" val="#wm#"/>
  <p:tag name="KSO_WM_UNIT_LINE_FORE_SCHEMECOLOR_INDEX" val="5"/>
</p:tagLst>
</file>

<file path=ppt/tags/tag561.xml><?xml version="1.0" encoding="utf-8"?>
<p:tagLst xmlns:p="http://schemas.openxmlformats.org/presentationml/2006/main">
  <p:tag name="KSO_WM_UNIT_LINE_FORE_SCHEMECOLOR_INDEX_BRIGHTNESS" val="0"/>
  <p:tag name="KSO_WM_UNIT_LINE_FILL_TYPE" val="2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2_2"/>
  <p:tag name="KSO_WM_UNIT_ID" val="diagram20233131_2*l_h_i*1_2_2"/>
  <p:tag name="KSO_WM_TEMPLATE_CATEGORY" val="diagram"/>
  <p:tag name="KSO_WM_TEMPLATE_INDEX" val="20233131"/>
  <p:tag name="KSO_WM_UNIT_LAYERLEVEL" val="1_1_1"/>
  <p:tag name="KSO_WM_TAG_VERSION" val="3.0"/>
  <p:tag name="KSO_WM_DIAGRAM_VERSION" val="3"/>
  <p:tag name="KSO_WM_DIAGRAM_COLOR_TRICK" val="1"/>
  <p:tag name="KSO_WM_DIAGRAM_COLOR_TEXT_CAN_REMOVE" val="n"/>
  <p:tag name="KSO_WM_DIAGRAM_MAX_ITEMCNT" val="4"/>
  <p:tag name="KSO_WM_DIAGRAM_MIN_ITEMCNT" val="2"/>
  <p:tag name="KSO_WM_DIAGRAM_VIRTUALLY_FRAME" val="{&quot;height&quot;:327.60000610351574,&quot;left&quot;:97.3,&quot;top&quot;:91.29999694824218,&quot;width&quot;:776.4049682617188}"/>
  <p:tag name="KSO_WM_DIAGRAM_COLOR_MATCH_VALUE" val="{&quot;shape&quot;:{&quot;fill&quot;:{&quot;type&quot;:0},&quot;glow&quot;:{&quot;colorType&quot;:0},&quot;line&quot;:{&quot;solidLine&quot;:{&quot;brightness&quot;:0,&quot;colorType&quot;:1,&quot;foreColorIndex&quot;:5,&quot;transparency&quot;:0.4000000059604645},&quot;type&quot;:1},&quot;shadow&quot;:{&quot;colorType&quot;:0},&quot;threeD&quot;:{&quot;curvedSurface&quot;:{&quot;brightness&quot;:0,&quot;colorType&quot;:2,&quot;rgb&quot;:&quot;#000000&quot;},&quot;depth&quot;:{&quot;colorType&quot;:0}}},&quot;text&quot;:{&quot;fill&quot;:{},&quot;glow&quot;:{},&quot;line&quot;:{},&quot;shadow&quot;:{},&quot;threeD&quot;:{}}}"/>
  <p:tag name="KSO_WM_UNIT_USESOURCEFORMAT_APPLY" val="1"/>
  <p:tag name="KSO_WM_DIAGRAM_USE_COLOR_VALUE" val="{&quot;color_scheme&quot;:1,&quot;theme_color_indexes&quot;:[5,6,5,6,5,6]}"/>
  <p:tag name="KSO_WM_BEAUTIFY_FLAG" val="#wm#"/>
  <p:tag name="KSO_WM_UNIT_LINE_FORE_SCHEMECOLOR_INDEX" val="5"/>
</p:tagLst>
</file>

<file path=ppt/tags/tag562.xml><?xml version="1.0" encoding="utf-8"?>
<p:tagLst xmlns:p="http://schemas.openxmlformats.org/presentationml/2006/main">
  <p:tag name="KSO_WM_UNIT_LINE_FORE_SCHEMECOLOR_INDEX_BRIGHTNESS" val="0"/>
  <p:tag name="KSO_WM_UNIT_LINE_FILL_TYPE" val="2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3_2"/>
  <p:tag name="KSO_WM_UNIT_ID" val="diagram20233131_2*l_h_i*1_3_2"/>
  <p:tag name="KSO_WM_TEMPLATE_CATEGORY" val="diagram"/>
  <p:tag name="KSO_WM_TEMPLATE_INDEX" val="20233131"/>
  <p:tag name="KSO_WM_UNIT_LAYERLEVEL" val="1_1_1"/>
  <p:tag name="KSO_WM_TAG_VERSION" val="3.0"/>
  <p:tag name="KSO_WM_DIAGRAM_VERSION" val="3"/>
  <p:tag name="KSO_WM_DIAGRAM_COLOR_TRICK" val="1"/>
  <p:tag name="KSO_WM_DIAGRAM_COLOR_TEXT_CAN_REMOVE" val="n"/>
  <p:tag name="KSO_WM_DIAGRAM_MAX_ITEMCNT" val="4"/>
  <p:tag name="KSO_WM_DIAGRAM_MIN_ITEMCNT" val="2"/>
  <p:tag name="KSO_WM_DIAGRAM_VIRTUALLY_FRAME" val="{&quot;height&quot;:327.60000610351574,&quot;left&quot;:97.3,&quot;top&quot;:91.29999694824218,&quot;width&quot;:776.4049682617188}"/>
  <p:tag name="KSO_WM_DIAGRAM_COLOR_MATCH_VALUE" val="{&quot;shape&quot;:{&quot;fill&quot;:{&quot;type&quot;:0},&quot;glow&quot;:{&quot;colorType&quot;:0},&quot;line&quot;:{&quot;solidLine&quot;:{&quot;brightness&quot;:0,&quot;colorType&quot;:1,&quot;foreColorIndex&quot;:5,&quot;transparency&quot;:0.4000000059604645},&quot;type&quot;:1},&quot;shadow&quot;:{&quot;colorType&quot;:0},&quot;threeD&quot;:{&quot;curvedSurface&quot;:{&quot;brightness&quot;:0,&quot;colorType&quot;:2,&quot;rgb&quot;:&quot;#000000&quot;},&quot;depth&quot;:{&quot;colorType&quot;:0}}},&quot;text&quot;:{&quot;fill&quot;:{},&quot;glow&quot;:{},&quot;line&quot;:{},&quot;shadow&quot;:{},&quot;threeD&quot;:{}}}"/>
  <p:tag name="KSO_WM_UNIT_USESOURCEFORMAT_APPLY" val="1"/>
  <p:tag name="KSO_WM_DIAGRAM_USE_COLOR_VALUE" val="{&quot;color_scheme&quot;:1,&quot;theme_color_indexes&quot;:[5,6,5,6,5,6]}"/>
  <p:tag name="KSO_WM_BEAUTIFY_FLAG" val="#wm#"/>
  <p:tag name="KSO_WM_UNIT_LINE_FORE_SCHEMECOLOR_INDEX" val="5"/>
</p:tagLst>
</file>

<file path=ppt/tags/tag563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l_h_a"/>
  <p:tag name="KSO_WM_UNIT_INDEX" val="1_3_1"/>
  <p:tag name="KSO_WM_UNIT_ID" val="diagram20233131_2*l_h_a*1_3_1"/>
  <p:tag name="KSO_WM_TEMPLATE_CATEGORY" val="diagram"/>
  <p:tag name="KSO_WM_TEMPLATE_INDEX" val="20233131"/>
  <p:tag name="KSO_WM_UNIT_LAYERLEVEL" val="1_1_1"/>
  <p:tag name="KSO_WM_TAG_VERSION" val="3.0"/>
  <p:tag name="KSO_WM_UNIT_TEXT_FILL_FORE_SCHEMECOLOR_INDEX_BRIGHTNESS" val="0.15"/>
  <p:tag name="KSO_WM_DIAGRAM_GROUP_CODE" val="l1-1"/>
  <p:tag name="KSO_WM_DIAGRAM_VERSION" val="3"/>
  <p:tag name="KSO_WM_DIAGRAM_COLOR_TRICK" val="1"/>
  <p:tag name="KSO_WM_DIAGRAM_COLOR_TEXT_CAN_REMOVE" val="n"/>
  <p:tag name="KSO_WM_DIAGRAM_MAX_ITEMCNT" val="4"/>
  <p:tag name="KSO_WM_DIAGRAM_MIN_ITEMCNT" val="2"/>
  <p:tag name="KSO_WM_DIAGRAM_VIRTUALLY_FRAME" val="{&quot;height&quot;:327.60000610351574,&quot;left&quot;:97.3,&quot;top&quot;:91.29999694824218,&quot;width&quot;:776.404968261718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USESOURCEFORMAT_APPLY" val="1"/>
  <p:tag name="KSO_WM_UNIT_TEXT_TYPE" val="1"/>
  <p:tag name="KSO_WM_DIAGRAM_USE_COLOR_VALUE" val="{&quot;color_scheme&quot;:1,&quot;theme_color_indexes&quot;:[5,6,5,6,5,6]}"/>
  <p:tag name="KSO_WM_BEAUTIFY_FLAG" val="#wm#"/>
  <p:tag name="KSO_WM_UNIT_PRESET_TEXT" val="添加项标题"/>
  <p:tag name="KSO_WM_UNIT_TEXT_FILL_FORE_SCHEMECOLOR_INDEX" val="1"/>
  <p:tag name="KSO_WM_UNIT_TEXT_FILL_TYPE" val="1"/>
</p:tagLst>
</file>

<file path=ppt/tags/tag564.xml><?xml version="1.0" encoding="utf-8"?>
<p:tagLst xmlns:p="http://schemas.openxmlformats.org/presentationml/2006/main">
  <p:tag name="KSO_WM_UNIT_SUBTYPE" val="a"/>
  <p:tag name="KSO_WM_UNIT_NOCLEAR" val="0"/>
  <p:tag name="KSO_WM_UNIT_VALUE" val="60"/>
  <p:tag name="KSO_WM_UNIT_HIGHLIGHT" val="0"/>
  <p:tag name="KSO_WM_UNIT_COMPATIBLE" val="0"/>
  <p:tag name="KSO_WM_UNIT_DIAGRAM_ISNUMVISUAL" val="0"/>
  <p:tag name="KSO_WM_UNIT_DIAGRAM_ISREFERUNIT" val="0"/>
  <p:tag name="KSO_WM_UNIT_TYPE" val="l_h_f"/>
  <p:tag name="KSO_WM_UNIT_INDEX" val="1_3_1"/>
  <p:tag name="KSO_WM_UNIT_ID" val="diagram20233131_2*l_h_f*1_3_1"/>
  <p:tag name="KSO_WM_TEMPLATE_CATEGORY" val="diagram"/>
  <p:tag name="KSO_WM_TEMPLATE_INDEX" val="20233131"/>
  <p:tag name="KSO_WM_UNIT_LAYERLEVEL" val="1_1_1"/>
  <p:tag name="KSO_WM_TAG_VERSION" val="3.0"/>
  <p:tag name="KSO_WM_UNIT_TEXT_FILL_FORE_SCHEMECOLOR_INDEX_BRIGHTNESS" val="0.25"/>
  <p:tag name="KSO_WM_DIAGRAM_GROUP_CODE" val="l1-1"/>
  <p:tag name="KSO_WM_DIAGRAM_VERSION" val="3"/>
  <p:tag name="KSO_WM_DIAGRAM_COLOR_TRICK" val="1"/>
  <p:tag name="KSO_WM_DIAGRAM_COLOR_TEXT_CAN_REMOVE" val="n"/>
  <p:tag name="KSO_WM_DIAGRAM_MAX_ITEMCNT" val="4"/>
  <p:tag name="KSO_WM_DIAGRAM_MIN_ITEMCNT" val="2"/>
  <p:tag name="KSO_WM_DIAGRAM_VIRTUALLY_FRAME" val="{&quot;height&quot;:327.60000610351574,&quot;left&quot;:97.3,&quot;top&quot;:91.29999694824218,&quot;width&quot;:776.404968261718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25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USESOURCEFORMAT_APPLY" val="1"/>
  <p:tag name="KSO_WM_UNIT_TEXT_TYPE" val="1"/>
  <p:tag name="KSO_WM_DIAGRAM_USE_COLOR_VALUE" val="{&quot;color_scheme&quot;:1,&quot;theme_color_indexes&quot;:[5,6,5,6,5,6]}"/>
  <p:tag name="KSO_WM_UNIT_TEXT_LAYER_COUNT" val="1"/>
  <p:tag name="KSO_WM_BEAUTIFY_FLAG" val="#wm#"/>
  <p:tag name="KSO_WM_UNIT_PRESET_TEXT" val="单击此处输入智能正文，文字是您思想的提炼，请尽量言简意赅的阐述观点。单击此处添加正文文字是您思想的提炼&#10;文字是您思想的提炼。单击此处输入智能正文，文字是您思想的提炼，请尽量言简意赅的阐述观点。"/>
  <p:tag name="KSO_WM_UNIT_TEXT_FILL_FORE_SCHEMECOLOR_INDEX" val="1"/>
  <p:tag name="KSO_WM_UNIT_TEXT_FILL_TYPE" val="1"/>
</p:tagLst>
</file>

<file path=ppt/tags/tag565.xml><?xml version="1.0" encoding="utf-8"?>
<p:tagLst xmlns:p="http://schemas.openxmlformats.org/presentationml/2006/main">
  <p:tag name="KSO_WM_UNIT_SUBTYPE" val="a"/>
  <p:tag name="KSO_WM_UNIT_NOCLEAR" val="0"/>
  <p:tag name="KSO_WM_UNIT_VALUE" val="60"/>
  <p:tag name="KSO_WM_UNIT_HIGHLIGHT" val="0"/>
  <p:tag name="KSO_WM_UNIT_COMPATIBLE" val="0"/>
  <p:tag name="KSO_WM_UNIT_DIAGRAM_ISNUMVISUAL" val="0"/>
  <p:tag name="KSO_WM_UNIT_DIAGRAM_ISREFERUNIT" val="0"/>
  <p:tag name="KSO_WM_UNIT_TYPE" val="l_h_f"/>
  <p:tag name="KSO_WM_UNIT_INDEX" val="1_1_1"/>
  <p:tag name="KSO_WM_UNIT_ID" val="diagram20233131_2*l_h_f*1_1_1"/>
  <p:tag name="KSO_WM_TEMPLATE_CATEGORY" val="diagram"/>
  <p:tag name="KSO_WM_TEMPLATE_INDEX" val="20233131"/>
  <p:tag name="KSO_WM_UNIT_LAYERLEVEL" val="1_1_1"/>
  <p:tag name="KSO_WM_TAG_VERSION" val="3.0"/>
  <p:tag name="KSO_WM_UNIT_TEXT_FILL_FORE_SCHEMECOLOR_INDEX_BRIGHTNESS" val="0.25"/>
  <p:tag name="KSO_WM_DIAGRAM_GROUP_CODE" val="l1-1"/>
  <p:tag name="KSO_WM_DIAGRAM_VERSION" val="3"/>
  <p:tag name="KSO_WM_DIAGRAM_COLOR_TRICK" val="1"/>
  <p:tag name="KSO_WM_DIAGRAM_COLOR_TEXT_CAN_REMOVE" val="n"/>
  <p:tag name="KSO_WM_DIAGRAM_MAX_ITEMCNT" val="4"/>
  <p:tag name="KSO_WM_DIAGRAM_MIN_ITEMCNT" val="2"/>
  <p:tag name="KSO_WM_DIAGRAM_VIRTUALLY_FRAME" val="{&quot;height&quot;:327.60000610351574,&quot;left&quot;:97.3,&quot;top&quot;:91.29999694824218,&quot;width&quot;:776.404968261718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25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USESOURCEFORMAT_APPLY" val="1"/>
  <p:tag name="KSO_WM_UNIT_TEXT_TYPE" val="1"/>
  <p:tag name="KSO_WM_DIAGRAM_USE_COLOR_VALUE" val="{&quot;color_scheme&quot;:1,&quot;theme_color_indexes&quot;:[5,6,5,6,5,6]}"/>
  <p:tag name="KSO_WM_UNIT_TEXT_LAYER_COUNT" val="1"/>
  <p:tag name="KSO_WM_BEAUTIFY_FLAG" val="#wm#"/>
  <p:tag name="KSO_WM_UNIT_PRESET_TEXT" val="单击此处输入智能正文，文字是您思想的提炼，请尽量言简意赅的阐述观点。单击此处添加正文文字是您思想的提炼&#10;文字是您思想的提炼。单击此处输入智能正文，文字是您思想的提炼，请尽量言简意赅的阐述观点。"/>
  <p:tag name="KSO_WM_UNIT_TEXT_FILL_FORE_SCHEMECOLOR_INDEX" val="1"/>
  <p:tag name="KSO_WM_UNIT_TEXT_FILL_TYPE" val="1"/>
</p:tagLst>
</file>

<file path=ppt/tags/tag566.xml><?xml version="1.0" encoding="utf-8"?>
<p:tagLst xmlns:p="http://schemas.openxmlformats.org/presentationml/2006/main">
  <p:tag name="KSO_WM_SLIDE_ID" val="diagram20233315_2"/>
  <p:tag name="KSO_WM_TEMPLATE_SUBCATEGORY" val="0"/>
  <p:tag name="KSO_WM_TEMPLATE_MASTER_TYPE" val="0"/>
  <p:tag name="KSO_WM_TEMPLATE_COLOR_TYPE" val="0"/>
  <p:tag name="KSO_WM_SLIDE_ITEM_CNT" val="4"/>
  <p:tag name="KSO_WM_SLIDE_INDEX" val="2"/>
  <p:tag name="KSO_WM_TAG_VERSION" val="3.0"/>
  <p:tag name="KSO_WM_BEAUTIFY_FLAG" val="#wm#"/>
  <p:tag name="KSO_WM_TEMPLATE_CATEGORY" val="diagram"/>
  <p:tag name="KSO_WM_TEMPLATE_INDEX" val="20233315"/>
  <p:tag name="KSO_WM_SLIDE_TYPE" val="text"/>
  <p:tag name="KSO_WM_SLIDE_SUBTYPE" val="diag"/>
  <p:tag name="KSO_WM_SLIDE_SIZE" val="850.394*297.555"/>
  <p:tag name="KSO_WM_SLIDE_POSITION" val="54.8032*139.28"/>
  <p:tag name="KSO_WM_SLIDE_LAYOUT" val="a_l"/>
  <p:tag name="KSO_WM_SLIDE_LAYOUT_CNT" val="1_1"/>
  <p:tag name="KSO_WM_SPECIAL_SOURCE" val="bdnull"/>
  <p:tag name="KSO_WM_DIAGRAM_GROUP_CODE" val="l1-1"/>
  <p:tag name="KSO_WM_SLIDE_DIAGTYPE" val="l"/>
  <p:tag name="KSO_WM_SLIDE_SOURCE" val="WPPAIGenerateSlide"/>
  <p:tag name="resource_record_key" val="{&quot;65&quot;:[20225929],&quot;70&quot;:[3323868,3322023]}"/>
</p:tagLst>
</file>

<file path=ppt/tags/tag567.xml><?xml version="1.0" encoding="utf-8"?>
<p:tagLst xmlns:p="http://schemas.openxmlformats.org/presentationml/2006/main">
  <p:tag name="KSO_WM_UNIT_SUBTYPE" val="v"/>
  <p:tag name="KSO_WM_TEMPLATE_CATEGORY" val="chip"/>
  <p:tag name="KSO_WM_TEMPLATE_INDEX" val="20225929"/>
  <p:tag name="KSO_WM_UNIT_TYPE" val="i"/>
  <p:tag name="KSO_WM_UNIT_INDEX" val="1"/>
  <p:tag name="KSO_WM_UNIT_ID" val="chip20225929_3*i*1"/>
  <p:tag name="KSO_WM_BEAUTIFY_FLAG" val="#wm#"/>
  <p:tag name="KSO_WM_TAG_VERSION" val="1.0"/>
  <p:tag name="KSO_WM_CHIP_GROUPID" val="62f46031295c1bf6da721ff2"/>
  <p:tag name="KSO_WM_CHIP_XID" val="62f46108295c1bf6da722014"/>
  <p:tag name="KSO_WM_UNIT_DEC_AREA_ID" val="dda707c017a94886b5018d114e136b31"/>
  <p:tag name="KSO_WM_CHIP_FILLAREA_FILL_RULE" val="{&quot;fill_align&quot;:&quot;cm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9c8f2e49c0e34937a078bbfb669c53dd"/>
  <p:tag name="KSO_WM_SLIDE_BACKGROUND_TYPE" val="general"/>
</p:tagLst>
</file>

<file path=ppt/tags/tag568.xml><?xml version="1.0" encoding="utf-8"?>
<p:tagLst xmlns:p="http://schemas.openxmlformats.org/presentationml/2006/main">
  <p:tag name="KSO_WM_UNIT_SUBTYPE" val="t"/>
  <p:tag name="KSO_WM_TEMPLATE_CATEGORY" val="chip"/>
  <p:tag name="KSO_WM_TEMPLATE_INDEX" val="20225929"/>
  <p:tag name="KSO_WM_UNIT_TYPE" val="i"/>
  <p:tag name="KSO_WM_UNIT_INDEX" val="1"/>
  <p:tag name="KSO_WM_UNIT_ID" val="chip20225929_4*i*1"/>
  <p:tag name="KSO_WM_BEAUTIFY_FLAG" val="#wm#"/>
  <p:tag name="KSO_WM_TAG_VERSION" val="1.0"/>
  <p:tag name="KSO_WM_CHIP_GROUPID" val="62f46031295c1bf6da721ff2"/>
  <p:tag name="KSO_WM_CHIP_XID" val="62f46108295c1bf6da722011"/>
  <p:tag name="KSO_WM_UNIT_DEC_AREA_ID" val="c4d54c4f730c40a8825657a46e4a1700"/>
  <p:tag name="KSO_WM_CHIP_FILLAREA_FILL_RULE" val="{&quot;fill_align&quot;:&quot;rt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1f790e37ab8e418ba1d136f223040fc7"/>
  <p:tag name="KSO_WM_SLIDE_BACKGROUND_TYPE" val="general"/>
</p:tagLst>
</file>

<file path=ppt/tags/tag569.xml><?xml version="1.0" encoding="utf-8"?>
<p:tagLst xmlns:p="http://schemas.openxmlformats.org/presentationml/2006/main">
  <p:tag name="KSO_WM_UNIT_SUBTYPE" val="t"/>
  <p:tag name="KSO_WM_TEMPLATE_CATEGORY" val="chip"/>
  <p:tag name="KSO_WM_TEMPLATE_INDEX" val="20225929"/>
  <p:tag name="KSO_WM_UNIT_TYPE" val="i"/>
  <p:tag name="KSO_WM_UNIT_INDEX" val="1"/>
  <p:tag name="KSO_WM_UNIT_ID" val="chip20225929_5*i*1"/>
  <p:tag name="KSO_WM_BEAUTIFY_FLAG" val="#wm#"/>
  <p:tag name="KSO_WM_TAG_VERSION" val="1.0"/>
  <p:tag name="KSO_WM_CHIP_GROUPID" val="62f46031295c1bf6da721ff2"/>
  <p:tag name="KSO_WM_CHIP_XID" val="62f46108295c1bf6da722012"/>
  <p:tag name="KSO_WM_UNIT_DEC_AREA_ID" val="b3d0cf4cc9e14eafa455d451c8a9abd6"/>
  <p:tag name="KSO_WM_CHIP_FILLAREA_FILL_RULE" val="{&quot;fill_align&quot;:&quot;lb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28d2775873c04a6c8fe7d51b86aa9e20"/>
  <p:tag name="KSO_WM_SLIDE_BACKGROUND_TYPE" val="general"/>
</p:tagLst>
</file>

<file path=ppt/tags/tag57.xml><?xml version="1.0" encoding="utf-8"?>
<p:tagLst xmlns:p="http://schemas.openxmlformats.org/presentationml/2006/main">
  <p:tag name="KSO_WM_UNIT_SUBTYPE" val="w"/>
  <p:tag name="KSO_WM_TEMPLATE_CATEGORY" val="chip"/>
  <p:tag name="KSO_WM_TEMPLATE_INDEX" val="20225929"/>
  <p:tag name="KSO_WM_UNIT_TYPE" val="i"/>
  <p:tag name="KSO_WM_UNIT_INDEX" val="1"/>
  <p:tag name="KSO_WM_UNIT_ID" val="chip20225929_17*i*1"/>
  <p:tag name="KSO_WM_BEAUTIFY_FLAG" val="#wm#"/>
  <p:tag name="KSO_WM_TAG_VERSION" val="1.0"/>
  <p:tag name="KSO_WM_CHIP_GROUPID" val="62f46031295c1bf6da721ff2"/>
  <p:tag name="KSO_WM_CHIP_XID" val="62f46108295c1bf6da722007"/>
  <p:tag name="KSO_WM_UNIT_DEC_AREA_ID" val="ad1b66cd69694d96867a0ff7eb15adc3"/>
  <p:tag name="KSO_WM_CHIP_FILLAREA_FILL_RULE" val="{&quot;fill_align&quot;:&quot;rm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5a36abfffbee49619f47441b3271db8c"/>
</p:tagLst>
</file>

<file path=ppt/tags/tag570.xml><?xml version="1.0" encoding="utf-8"?>
<p:tagLst xmlns:p="http://schemas.openxmlformats.org/presentationml/2006/main">
  <p:tag name="KSO_WM_UNIT_TEXT_FILL_FORE_SCHEMECOLOR_INDEX_BRIGHTNESS" val="0"/>
  <p:tag name="KSO_WM_UNIT_TEXT_FILL_FORE_SCHEMECOLOR_INDEX" val="14"/>
  <p:tag name="KSO_WM_UNIT_TEXT_FILL_TYPE" val="1"/>
</p:tagLst>
</file>

<file path=ppt/tags/tag571.xml><?xml version="1.0" encoding="utf-8"?>
<p:tagLst xmlns:p="http://schemas.openxmlformats.org/presentationml/2006/main">
  <p:tag name="KSO_WM_SLIDE_BACKGROUND_TYPE" val="general"/>
</p:tagLst>
</file>

<file path=ppt/tags/tag572.xml><?xml version="1.0" encoding="utf-8"?>
<p:tagLst xmlns:p="http://schemas.openxmlformats.org/presentationml/2006/main">
  <p:tag name="KSO_WM_UNIT_SUBTYPE" val="v"/>
  <p:tag name="KSO_WM_TEMPLATE_CATEGORY" val="chip"/>
  <p:tag name="KSO_WM_TEMPLATE_INDEX" val="20225929"/>
  <p:tag name="KSO_WM_UNIT_TYPE" val="i"/>
  <p:tag name="KSO_WM_UNIT_INDEX" val="1"/>
  <p:tag name="KSO_WM_UNIT_ID" val="chip20225929_3*i*1"/>
  <p:tag name="KSO_WM_BEAUTIFY_FLAG" val="#wm#"/>
  <p:tag name="KSO_WM_TAG_VERSION" val="1.0"/>
  <p:tag name="KSO_WM_CHIP_GROUPID" val="62f46031295c1bf6da721ff2"/>
  <p:tag name="KSO_WM_CHIP_XID" val="62f46108295c1bf6da722014"/>
  <p:tag name="KSO_WM_UNIT_DEC_AREA_ID" val="dda707c017a94886b5018d114e136b31"/>
  <p:tag name="KSO_WM_CHIP_FILLAREA_FILL_RULE" val="{&quot;fill_align&quot;:&quot;cm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9c8f2e49c0e34937a078bbfb669c53dd"/>
  <p:tag name="KSO_WM_SLIDE_BACKGROUND_TYPE" val="general"/>
</p:tagLst>
</file>

<file path=ppt/tags/tag573.xml><?xml version="1.0" encoding="utf-8"?>
<p:tagLst xmlns:p="http://schemas.openxmlformats.org/presentationml/2006/main">
  <p:tag name="KSO_WM_UNIT_SUBTYPE" val="t"/>
  <p:tag name="KSO_WM_TEMPLATE_CATEGORY" val="chip"/>
  <p:tag name="KSO_WM_TEMPLATE_INDEX" val="20225929"/>
  <p:tag name="KSO_WM_UNIT_TYPE" val="i"/>
  <p:tag name="KSO_WM_UNIT_INDEX" val="1"/>
  <p:tag name="KSO_WM_UNIT_ID" val="chip20225929_4*i*1"/>
  <p:tag name="KSO_WM_BEAUTIFY_FLAG" val="#wm#"/>
  <p:tag name="KSO_WM_TAG_VERSION" val="1.0"/>
  <p:tag name="KSO_WM_CHIP_GROUPID" val="62f46031295c1bf6da721ff2"/>
  <p:tag name="KSO_WM_CHIP_XID" val="62f46108295c1bf6da722011"/>
  <p:tag name="KSO_WM_UNIT_DEC_AREA_ID" val="c4d54c4f730c40a8825657a46e4a1700"/>
  <p:tag name="KSO_WM_CHIP_FILLAREA_FILL_RULE" val="{&quot;fill_align&quot;:&quot;rt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1f790e37ab8e418ba1d136f223040fc7"/>
  <p:tag name="KSO_WM_SLIDE_BACKGROUND_TYPE" val="general"/>
</p:tagLst>
</file>

<file path=ppt/tags/tag574.xml><?xml version="1.0" encoding="utf-8"?>
<p:tagLst xmlns:p="http://schemas.openxmlformats.org/presentationml/2006/main">
  <p:tag name="KSO_WM_UNIT_SUBTYPE" val="t"/>
  <p:tag name="KSO_WM_TEMPLATE_CATEGORY" val="chip"/>
  <p:tag name="KSO_WM_TEMPLATE_INDEX" val="20225929"/>
  <p:tag name="KSO_WM_UNIT_TYPE" val="i"/>
  <p:tag name="KSO_WM_UNIT_INDEX" val="1"/>
  <p:tag name="KSO_WM_UNIT_ID" val="chip20225929_5*i*1"/>
  <p:tag name="KSO_WM_BEAUTIFY_FLAG" val="#wm#"/>
  <p:tag name="KSO_WM_TAG_VERSION" val="1.0"/>
  <p:tag name="KSO_WM_CHIP_GROUPID" val="62f46031295c1bf6da721ff2"/>
  <p:tag name="KSO_WM_CHIP_XID" val="62f46108295c1bf6da722012"/>
  <p:tag name="KSO_WM_UNIT_DEC_AREA_ID" val="b3d0cf4cc9e14eafa455d451c8a9abd6"/>
  <p:tag name="KSO_WM_CHIP_FILLAREA_FILL_RULE" val="{&quot;fill_align&quot;:&quot;lb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28d2775873c04a6c8fe7d51b86aa9e20"/>
  <p:tag name="KSO_WM_SLIDE_BACKGROUND_TYPE" val="general"/>
</p:tagLst>
</file>

<file path=ppt/tags/tag575.xml><?xml version="1.0" encoding="utf-8"?>
<p:tagLst xmlns:p="http://schemas.openxmlformats.org/presentationml/2006/main">
  <p:tag name="KSO_WM_UNIT_TEXT_FILL_FORE_SCHEMECOLOR_INDEX_BRIGHTNESS" val="0"/>
  <p:tag name="KSO_WM_UNIT_TEXT_FILL_FORE_SCHEMECOLOR_INDEX" val="14"/>
  <p:tag name="KSO_WM_UNIT_TEXT_FILL_TYPE" val="1"/>
</p:tagLst>
</file>

<file path=ppt/tags/tag576.xml><?xml version="1.0" encoding="utf-8"?>
<p:tagLst xmlns:p="http://schemas.openxmlformats.org/presentationml/2006/main">
  <p:tag name="KSO_WM_SLIDE_BACKGROUND_TYPE" val="general"/>
</p:tagLst>
</file>

<file path=ppt/tags/tag577.xml><?xml version="1.0" encoding="utf-8"?>
<p:tagLst xmlns:p="http://schemas.openxmlformats.org/presentationml/2006/main">
  <p:tag name="KSO_WM_UNIT_SUBTYPE" val="v"/>
  <p:tag name="KSO_WM_TEMPLATE_CATEGORY" val="chip"/>
  <p:tag name="KSO_WM_TEMPLATE_INDEX" val="20225929"/>
  <p:tag name="KSO_WM_UNIT_TYPE" val="i"/>
  <p:tag name="KSO_WM_UNIT_INDEX" val="1"/>
  <p:tag name="KSO_WM_UNIT_ID" val="chip20225929_3*i*1"/>
  <p:tag name="KSO_WM_BEAUTIFY_FLAG" val="#wm#"/>
  <p:tag name="KSO_WM_TAG_VERSION" val="1.0"/>
  <p:tag name="KSO_WM_CHIP_GROUPID" val="62f46031295c1bf6da721ff2"/>
  <p:tag name="KSO_WM_CHIP_XID" val="62f46108295c1bf6da722014"/>
  <p:tag name="KSO_WM_UNIT_DEC_AREA_ID" val="dda707c017a94886b5018d114e136b31"/>
  <p:tag name="KSO_WM_CHIP_FILLAREA_FILL_RULE" val="{&quot;fill_align&quot;:&quot;cm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9c8f2e49c0e34937a078bbfb669c53dd"/>
  <p:tag name="KSO_WM_SLIDE_BACKGROUND_TYPE" val="general"/>
</p:tagLst>
</file>

<file path=ppt/tags/tag578.xml><?xml version="1.0" encoding="utf-8"?>
<p:tagLst xmlns:p="http://schemas.openxmlformats.org/presentationml/2006/main">
  <p:tag name="KSO_WM_UNIT_SUBTYPE" val="t"/>
  <p:tag name="KSO_WM_TEMPLATE_CATEGORY" val="chip"/>
  <p:tag name="KSO_WM_TEMPLATE_INDEX" val="20225929"/>
  <p:tag name="KSO_WM_UNIT_TYPE" val="i"/>
  <p:tag name="KSO_WM_UNIT_INDEX" val="1"/>
  <p:tag name="KSO_WM_UNIT_ID" val="chip20225929_4*i*1"/>
  <p:tag name="KSO_WM_BEAUTIFY_FLAG" val="#wm#"/>
  <p:tag name="KSO_WM_TAG_VERSION" val="1.0"/>
  <p:tag name="KSO_WM_CHIP_GROUPID" val="62f46031295c1bf6da721ff2"/>
  <p:tag name="KSO_WM_CHIP_XID" val="62f46108295c1bf6da722011"/>
  <p:tag name="KSO_WM_UNIT_DEC_AREA_ID" val="c4d54c4f730c40a8825657a46e4a1700"/>
  <p:tag name="KSO_WM_CHIP_FILLAREA_FILL_RULE" val="{&quot;fill_align&quot;:&quot;rt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1f790e37ab8e418ba1d136f223040fc7"/>
  <p:tag name="KSO_WM_SLIDE_BACKGROUND_TYPE" val="general"/>
</p:tagLst>
</file>

<file path=ppt/tags/tag579.xml><?xml version="1.0" encoding="utf-8"?>
<p:tagLst xmlns:p="http://schemas.openxmlformats.org/presentationml/2006/main">
  <p:tag name="KSO_WM_UNIT_SUBTYPE" val="t"/>
  <p:tag name="KSO_WM_TEMPLATE_CATEGORY" val="chip"/>
  <p:tag name="KSO_WM_TEMPLATE_INDEX" val="20225929"/>
  <p:tag name="KSO_WM_UNIT_TYPE" val="i"/>
  <p:tag name="KSO_WM_UNIT_INDEX" val="1"/>
  <p:tag name="KSO_WM_UNIT_ID" val="chip20225929_5*i*1"/>
  <p:tag name="KSO_WM_BEAUTIFY_FLAG" val="#wm#"/>
  <p:tag name="KSO_WM_TAG_VERSION" val="1.0"/>
  <p:tag name="KSO_WM_CHIP_GROUPID" val="62f46031295c1bf6da721ff2"/>
  <p:tag name="KSO_WM_CHIP_XID" val="62f46108295c1bf6da722012"/>
  <p:tag name="KSO_WM_UNIT_DEC_AREA_ID" val="b3d0cf4cc9e14eafa455d451c8a9abd6"/>
  <p:tag name="KSO_WM_CHIP_FILLAREA_FILL_RULE" val="{&quot;fill_align&quot;:&quot;lb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28d2775873c04a6c8fe7d51b86aa9e20"/>
  <p:tag name="KSO_WM_SLIDE_BACKGROUND_TYPE" val="general"/>
</p:tagLst>
</file>

<file path=ppt/tags/tag5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580.xml><?xml version="1.0" encoding="utf-8"?>
<p:tagLst xmlns:p="http://schemas.openxmlformats.org/presentationml/2006/main">
  <p:tag name="KSO_WM_UNIT_TEXT_FILL_FORE_SCHEMECOLOR_INDEX_BRIGHTNESS" val="0"/>
  <p:tag name="KSO_WM_UNIT_TEXT_FILL_FORE_SCHEMECOLOR_INDEX" val="14"/>
  <p:tag name="KSO_WM_UNIT_TEXT_FILL_TYPE" val="1"/>
</p:tagLst>
</file>

<file path=ppt/tags/tag581.xml><?xml version="1.0" encoding="utf-8"?>
<p:tagLst xmlns:p="http://schemas.openxmlformats.org/presentationml/2006/main">
  <p:tag name="KSO_WM_SLIDE_BACKGROUND_TYPE" val="general"/>
</p:tagLst>
</file>

<file path=ppt/tags/tag582.xml><?xml version="1.0" encoding="utf-8"?>
<p:tagLst xmlns:p="http://schemas.openxmlformats.org/presentationml/2006/main">
  <p:tag name="KSO_WM_UNIT_SUBTYPE" val="v"/>
  <p:tag name="KSO_WM_TEMPLATE_CATEGORY" val="chip"/>
  <p:tag name="KSO_WM_TEMPLATE_INDEX" val="20225929"/>
  <p:tag name="KSO_WM_UNIT_TYPE" val="i"/>
  <p:tag name="KSO_WM_UNIT_INDEX" val="1"/>
  <p:tag name="KSO_WM_UNIT_ID" val="chip20225929_3*i*1"/>
  <p:tag name="KSO_WM_BEAUTIFY_FLAG" val="#wm#"/>
  <p:tag name="KSO_WM_TAG_VERSION" val="1.0"/>
  <p:tag name="KSO_WM_CHIP_GROUPID" val="62f46031295c1bf6da721ff2"/>
  <p:tag name="KSO_WM_CHIP_XID" val="62f46108295c1bf6da722014"/>
  <p:tag name="KSO_WM_UNIT_DEC_AREA_ID" val="dda707c017a94886b5018d114e136b31"/>
  <p:tag name="KSO_WM_CHIP_FILLAREA_FILL_RULE" val="{&quot;fill_align&quot;:&quot;cm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9c8f2e49c0e34937a078bbfb669c53dd"/>
  <p:tag name="KSO_WM_SLIDE_BACKGROUND_TYPE" val="general"/>
</p:tagLst>
</file>

<file path=ppt/tags/tag583.xml><?xml version="1.0" encoding="utf-8"?>
<p:tagLst xmlns:p="http://schemas.openxmlformats.org/presentationml/2006/main">
  <p:tag name="KSO_WM_UNIT_SUBTYPE" val="t"/>
  <p:tag name="KSO_WM_TEMPLATE_CATEGORY" val="chip"/>
  <p:tag name="KSO_WM_TEMPLATE_INDEX" val="20225929"/>
  <p:tag name="KSO_WM_UNIT_TYPE" val="i"/>
  <p:tag name="KSO_WM_UNIT_INDEX" val="1"/>
  <p:tag name="KSO_WM_UNIT_ID" val="chip20225929_4*i*1"/>
  <p:tag name="KSO_WM_BEAUTIFY_FLAG" val="#wm#"/>
  <p:tag name="KSO_WM_TAG_VERSION" val="1.0"/>
  <p:tag name="KSO_WM_CHIP_GROUPID" val="62f46031295c1bf6da721ff2"/>
  <p:tag name="KSO_WM_CHIP_XID" val="62f46108295c1bf6da722011"/>
  <p:tag name="KSO_WM_UNIT_DEC_AREA_ID" val="c4d54c4f730c40a8825657a46e4a1700"/>
  <p:tag name="KSO_WM_CHIP_FILLAREA_FILL_RULE" val="{&quot;fill_align&quot;:&quot;rt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1f790e37ab8e418ba1d136f223040fc7"/>
  <p:tag name="KSO_WM_SLIDE_BACKGROUND_TYPE" val="general"/>
</p:tagLst>
</file>

<file path=ppt/tags/tag584.xml><?xml version="1.0" encoding="utf-8"?>
<p:tagLst xmlns:p="http://schemas.openxmlformats.org/presentationml/2006/main">
  <p:tag name="KSO_WM_UNIT_SUBTYPE" val="t"/>
  <p:tag name="KSO_WM_TEMPLATE_CATEGORY" val="chip"/>
  <p:tag name="KSO_WM_TEMPLATE_INDEX" val="20225929"/>
  <p:tag name="KSO_WM_UNIT_TYPE" val="i"/>
  <p:tag name="KSO_WM_UNIT_INDEX" val="1"/>
  <p:tag name="KSO_WM_UNIT_ID" val="chip20225929_5*i*1"/>
  <p:tag name="KSO_WM_BEAUTIFY_FLAG" val="#wm#"/>
  <p:tag name="KSO_WM_TAG_VERSION" val="1.0"/>
  <p:tag name="KSO_WM_CHIP_GROUPID" val="62f46031295c1bf6da721ff2"/>
  <p:tag name="KSO_WM_CHIP_XID" val="62f46108295c1bf6da722012"/>
  <p:tag name="KSO_WM_UNIT_DEC_AREA_ID" val="b3d0cf4cc9e14eafa455d451c8a9abd6"/>
  <p:tag name="KSO_WM_CHIP_FILLAREA_FILL_RULE" val="{&quot;fill_align&quot;:&quot;lb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28d2775873c04a6c8fe7d51b86aa9e20"/>
  <p:tag name="KSO_WM_SLIDE_BACKGROUND_TYPE" val="general"/>
</p:tagLst>
</file>

<file path=ppt/tags/tag585.xml><?xml version="1.0" encoding="utf-8"?>
<p:tagLst xmlns:p="http://schemas.openxmlformats.org/presentationml/2006/main">
  <p:tag name="KSO_WM_UNIT_TEXT_FILL_FORE_SCHEMECOLOR_INDEX_BRIGHTNESS" val="0"/>
  <p:tag name="KSO_WM_UNIT_TEXT_FILL_FORE_SCHEMECOLOR_INDEX" val="14"/>
  <p:tag name="KSO_WM_UNIT_TEXT_FILL_TYPE" val="1"/>
</p:tagLst>
</file>

<file path=ppt/tags/tag586.xml><?xml version="1.0" encoding="utf-8"?>
<p:tagLst xmlns:p="http://schemas.openxmlformats.org/presentationml/2006/main">
  <p:tag name="KSO_WM_SLIDE_BACKGROUND_TYPE" val="general"/>
</p:tagLst>
</file>

<file path=ppt/tags/tag587.xml><?xml version="1.0" encoding="utf-8"?>
<p:tagLst xmlns:p="http://schemas.openxmlformats.org/presentationml/2006/main">
  <p:tag name="KSO_WM_UNIT_SUBTYPE" val="v"/>
  <p:tag name="KSO_WM_TEMPLATE_CATEGORY" val="chip"/>
  <p:tag name="KSO_WM_TEMPLATE_INDEX" val="20225929"/>
  <p:tag name="KSO_WM_UNIT_TYPE" val="i"/>
  <p:tag name="KSO_WM_UNIT_INDEX" val="1"/>
  <p:tag name="KSO_WM_UNIT_ID" val="chip20225929_3*i*1"/>
  <p:tag name="KSO_WM_BEAUTIFY_FLAG" val="#wm#"/>
  <p:tag name="KSO_WM_TAG_VERSION" val="1.0"/>
  <p:tag name="KSO_WM_CHIP_GROUPID" val="62f46031295c1bf6da721ff2"/>
  <p:tag name="KSO_WM_CHIP_XID" val="62f46108295c1bf6da722014"/>
  <p:tag name="KSO_WM_UNIT_DEC_AREA_ID" val="dda707c017a94886b5018d114e136b31"/>
  <p:tag name="KSO_WM_CHIP_FILLAREA_FILL_RULE" val="{&quot;fill_align&quot;:&quot;cm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9c8f2e49c0e34937a078bbfb669c53dd"/>
  <p:tag name="KSO_WM_SLIDE_BACKGROUND_TYPE" val="general"/>
</p:tagLst>
</file>

<file path=ppt/tags/tag588.xml><?xml version="1.0" encoding="utf-8"?>
<p:tagLst xmlns:p="http://schemas.openxmlformats.org/presentationml/2006/main">
  <p:tag name="KSO_WM_UNIT_SUBTYPE" val="t"/>
  <p:tag name="KSO_WM_TEMPLATE_CATEGORY" val="chip"/>
  <p:tag name="KSO_WM_TEMPLATE_INDEX" val="20225929"/>
  <p:tag name="KSO_WM_UNIT_TYPE" val="i"/>
  <p:tag name="KSO_WM_UNIT_INDEX" val="1"/>
  <p:tag name="KSO_WM_UNIT_ID" val="chip20225929_4*i*1"/>
  <p:tag name="KSO_WM_BEAUTIFY_FLAG" val="#wm#"/>
  <p:tag name="KSO_WM_TAG_VERSION" val="1.0"/>
  <p:tag name="KSO_WM_CHIP_GROUPID" val="62f46031295c1bf6da721ff2"/>
  <p:tag name="KSO_WM_CHIP_XID" val="62f46108295c1bf6da722011"/>
  <p:tag name="KSO_WM_UNIT_DEC_AREA_ID" val="c4d54c4f730c40a8825657a46e4a1700"/>
  <p:tag name="KSO_WM_CHIP_FILLAREA_FILL_RULE" val="{&quot;fill_align&quot;:&quot;rt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1f790e37ab8e418ba1d136f223040fc7"/>
  <p:tag name="KSO_WM_SLIDE_BACKGROUND_TYPE" val="general"/>
</p:tagLst>
</file>

<file path=ppt/tags/tag589.xml><?xml version="1.0" encoding="utf-8"?>
<p:tagLst xmlns:p="http://schemas.openxmlformats.org/presentationml/2006/main">
  <p:tag name="KSO_WM_UNIT_SUBTYPE" val="t"/>
  <p:tag name="KSO_WM_TEMPLATE_CATEGORY" val="chip"/>
  <p:tag name="KSO_WM_TEMPLATE_INDEX" val="20225929"/>
  <p:tag name="KSO_WM_UNIT_TYPE" val="i"/>
  <p:tag name="KSO_WM_UNIT_INDEX" val="1"/>
  <p:tag name="KSO_WM_UNIT_ID" val="chip20225929_5*i*1"/>
  <p:tag name="KSO_WM_BEAUTIFY_FLAG" val="#wm#"/>
  <p:tag name="KSO_WM_TAG_VERSION" val="1.0"/>
  <p:tag name="KSO_WM_CHIP_GROUPID" val="62f46031295c1bf6da721ff2"/>
  <p:tag name="KSO_WM_CHIP_XID" val="62f46108295c1bf6da722012"/>
  <p:tag name="KSO_WM_UNIT_DEC_AREA_ID" val="b3d0cf4cc9e14eafa455d451c8a9abd6"/>
  <p:tag name="KSO_WM_CHIP_FILLAREA_FILL_RULE" val="{&quot;fill_align&quot;:&quot;lb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28d2775873c04a6c8fe7d51b86aa9e20"/>
  <p:tag name="KSO_WM_SLIDE_BACKGROUND_TYPE" val="general"/>
</p:tagLst>
</file>

<file path=ppt/tags/tag5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590.xml><?xml version="1.0" encoding="utf-8"?>
<p:tagLst xmlns:p="http://schemas.openxmlformats.org/presentationml/2006/main">
  <p:tag name="KSO_WM_UNIT_TEXT_FILL_FORE_SCHEMECOLOR_INDEX_BRIGHTNESS" val="0"/>
  <p:tag name="KSO_WM_UNIT_TEXT_FILL_FORE_SCHEMECOLOR_INDEX" val="14"/>
  <p:tag name="KSO_WM_UNIT_TEXT_FILL_TYPE" val="1"/>
</p:tagLst>
</file>

<file path=ppt/tags/tag591.xml><?xml version="1.0" encoding="utf-8"?>
<p:tagLst xmlns:p="http://schemas.openxmlformats.org/presentationml/2006/main">
  <p:tag name="KSO_WM_SLIDE_BACKGROUND_TYPE" val="general"/>
</p:tagLst>
</file>

<file path=ppt/tags/tag592.xml><?xml version="1.0" encoding="utf-8"?>
<p:tagLst xmlns:p="http://schemas.openxmlformats.org/presentationml/2006/main">
  <p:tag name="KSO_WM_UNIT_SUBTYPE" val="v"/>
  <p:tag name="KSO_WM_TEMPLATE_CATEGORY" val="chip"/>
  <p:tag name="KSO_WM_TEMPLATE_INDEX" val="20225929"/>
  <p:tag name="KSO_WM_UNIT_TYPE" val="i"/>
  <p:tag name="KSO_WM_UNIT_INDEX" val="1"/>
  <p:tag name="KSO_WM_UNIT_ID" val="chip20225929_3*i*1"/>
  <p:tag name="KSO_WM_BEAUTIFY_FLAG" val="#wm#"/>
  <p:tag name="KSO_WM_TAG_VERSION" val="1.0"/>
  <p:tag name="KSO_WM_CHIP_GROUPID" val="62f46031295c1bf6da721ff2"/>
  <p:tag name="KSO_WM_CHIP_XID" val="62f46108295c1bf6da722014"/>
  <p:tag name="KSO_WM_UNIT_DEC_AREA_ID" val="dda707c017a94886b5018d114e136b31"/>
  <p:tag name="KSO_WM_CHIP_FILLAREA_FILL_RULE" val="{&quot;fill_align&quot;:&quot;cm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9c8f2e49c0e34937a078bbfb669c53dd"/>
  <p:tag name="KSO_WM_SLIDE_BACKGROUND_TYPE" val="general"/>
</p:tagLst>
</file>

<file path=ppt/tags/tag593.xml><?xml version="1.0" encoding="utf-8"?>
<p:tagLst xmlns:p="http://schemas.openxmlformats.org/presentationml/2006/main">
  <p:tag name="KSO_WM_UNIT_SUBTYPE" val="t"/>
  <p:tag name="KSO_WM_TEMPLATE_CATEGORY" val="chip"/>
  <p:tag name="KSO_WM_TEMPLATE_INDEX" val="20225929"/>
  <p:tag name="KSO_WM_UNIT_TYPE" val="i"/>
  <p:tag name="KSO_WM_UNIT_INDEX" val="1"/>
  <p:tag name="KSO_WM_UNIT_ID" val="chip20225929_4*i*1"/>
  <p:tag name="KSO_WM_BEAUTIFY_FLAG" val="#wm#"/>
  <p:tag name="KSO_WM_TAG_VERSION" val="1.0"/>
  <p:tag name="KSO_WM_CHIP_GROUPID" val="62f46031295c1bf6da721ff2"/>
  <p:tag name="KSO_WM_CHIP_XID" val="62f46108295c1bf6da722011"/>
  <p:tag name="KSO_WM_UNIT_DEC_AREA_ID" val="c4d54c4f730c40a8825657a46e4a1700"/>
  <p:tag name="KSO_WM_CHIP_FILLAREA_FILL_RULE" val="{&quot;fill_align&quot;:&quot;rt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1f790e37ab8e418ba1d136f223040fc7"/>
  <p:tag name="KSO_WM_SLIDE_BACKGROUND_TYPE" val="general"/>
</p:tagLst>
</file>

<file path=ppt/tags/tag594.xml><?xml version="1.0" encoding="utf-8"?>
<p:tagLst xmlns:p="http://schemas.openxmlformats.org/presentationml/2006/main">
  <p:tag name="KSO_WM_UNIT_SUBTYPE" val="t"/>
  <p:tag name="KSO_WM_TEMPLATE_CATEGORY" val="chip"/>
  <p:tag name="KSO_WM_TEMPLATE_INDEX" val="20225929"/>
  <p:tag name="KSO_WM_UNIT_TYPE" val="i"/>
  <p:tag name="KSO_WM_UNIT_INDEX" val="1"/>
  <p:tag name="KSO_WM_UNIT_ID" val="chip20225929_5*i*1"/>
  <p:tag name="KSO_WM_BEAUTIFY_FLAG" val="#wm#"/>
  <p:tag name="KSO_WM_TAG_VERSION" val="1.0"/>
  <p:tag name="KSO_WM_CHIP_GROUPID" val="62f46031295c1bf6da721ff2"/>
  <p:tag name="KSO_WM_CHIP_XID" val="62f46108295c1bf6da722012"/>
  <p:tag name="KSO_WM_UNIT_DEC_AREA_ID" val="b3d0cf4cc9e14eafa455d451c8a9abd6"/>
  <p:tag name="KSO_WM_CHIP_FILLAREA_FILL_RULE" val="{&quot;fill_align&quot;:&quot;lb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28d2775873c04a6c8fe7d51b86aa9e20"/>
  <p:tag name="KSO_WM_SLIDE_BACKGROUND_TYPE" val="general"/>
</p:tagLst>
</file>

<file path=ppt/tags/tag595.xml><?xml version="1.0" encoding="utf-8"?>
<p:tagLst xmlns:p="http://schemas.openxmlformats.org/presentationml/2006/main">
  <p:tag name="KSO_WM_UNIT_TEXT_FILL_FORE_SCHEMECOLOR_INDEX_BRIGHTNESS" val="0"/>
  <p:tag name="KSO_WM_UNIT_TEXT_FILL_FORE_SCHEMECOLOR_INDEX" val="14"/>
  <p:tag name="KSO_WM_UNIT_TEXT_FILL_TYPE" val="1"/>
</p:tagLst>
</file>

<file path=ppt/tags/tag596.xml><?xml version="1.0" encoding="utf-8"?>
<p:tagLst xmlns:p="http://schemas.openxmlformats.org/presentationml/2006/main">
  <p:tag name="KSO_WM_SLIDE_BACKGROUND_TYPE" val="general"/>
</p:tagLst>
</file>

<file path=ppt/tags/tag597.xml><?xml version="1.0" encoding="utf-8"?>
<p:tagLst xmlns:p="http://schemas.openxmlformats.org/presentationml/2006/main">
  <p:tag name="KSO_WM_UNIT_ISCONTENTSTITLE" val="0"/>
  <p:tag name="KSO_WM_UNIT_ISNUMDGMTITLE" val="0"/>
  <p:tag name="KSO_WM_UNIT_PRESET_TEXT" val="演讲完毕，感谢观看"/>
  <p:tag name="KSO_WM_UNIT_NOCLEAR" val="0"/>
  <p:tag name="KSO_WM_UNIT_VALUE" val="14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25929_16*a*1"/>
  <p:tag name="KSO_WM_TEMPLATE_CATEGORY" val="custom"/>
  <p:tag name="KSO_WM_TEMPLATE_INDEX" val="20225929"/>
  <p:tag name="KSO_WM_UNIT_LAYERLEVEL" val="1"/>
  <p:tag name="KSO_WM_TAG_VERSION" val="1.0"/>
  <p:tag name="KSO_WM_BEAUTIFY_FLAG" val="#wm#"/>
  <p:tag name="KSO_WM_UNIT_DEFAULT_FONT" val="54;60;2"/>
  <p:tag name="KSO_WM_UNIT_BLOCK" val="0"/>
  <p:tag name="KSO_WM_UNIT_DEC_AREA_ID" val="22c2ec44390b461589e76e6cc3ffcaf0"/>
  <p:tag name="KSO_WM_CHIP_GROUPID" val="619ddb6a56c5b5f57912a608"/>
  <p:tag name="KSO_WM_CHIP_XID" val="619ddb6a56c5b5f57912a605"/>
  <p:tag name="KSO_WM_CHIP_FILLAREA_FILL_RULE" val="{&quot;fill_align&quot;:&quot;lt&quot;,&quot;fill_mode&quot;:&quot;adaptive&quot;,&quot;sacle_strategy&quot;:&quot;smart&quot;}"/>
  <p:tag name="KSO_WM_ASSEMBLE_CHIP_INDEX" val="109970ad9efc47e8a70933f5142432b4"/>
  <p:tag name="KSO_WM_UNIT_TEXT_FILL_FORE_SCHEMECOLOR_INDEX_BRIGHTNESS" val="0.15"/>
  <p:tag name="KSO_WM_UNIT_TEXT_FILL_FORE_SCHEMECOLOR_INDEX" val="13"/>
  <p:tag name="KSO_WM_UNIT_TEXT_FILL_TYPE" val="1"/>
</p:tagLst>
</file>

<file path=ppt/tags/tag598.xml><?xml version="1.0" encoding="utf-8"?>
<p:tagLst xmlns:p="http://schemas.openxmlformats.org/presentationml/2006/main">
  <p:tag name="KSO_WM_BEAUTIFY_FLAG" val="#wm#"/>
  <p:tag name="KSO_WM_TEMPLATE_CATEGORY" val="custom"/>
  <p:tag name="KSO_WM_TEMPLATE_INDEX" val="20225929"/>
  <p:tag name="KSO_WM_SLIDE_ID" val="custom20225929_16"/>
  <p:tag name="KSO_WM_TEMPLATE_SUBCATEGORY" val="21"/>
  <p:tag name="KSO_WM_TEMPLATE_MASTER_TYPE" val="1"/>
  <p:tag name="KSO_WM_TEMPLATE_COLOR_TYPE" val="1"/>
  <p:tag name="KSO_WM_SLIDE_ITEM_CNT" val="0"/>
  <p:tag name="KSO_WM_SLIDE_INDEX" val="16"/>
  <p:tag name="KSO_WM_TAG_VERSION" val="1.0"/>
  <p:tag name="KSO_WM_SLIDE_LAYOUT" val="a_b_f"/>
  <p:tag name="KSO_WM_SLIDE_LAYOUT_CNT" val="1_1_1"/>
  <p:tag name="KSO_WM_CHIP_INFOS" val="{&quot;type&quot;:0,&quot;layout_type&quot;:&quot;1_NF_LC_9&quot;,&quot;layout_feature&quot;:1,&quot;aspect_ratio&quot;:&quot;16:9&quot;,&quot;bg_feature&quot;:&quot;&quot;,&quot;same_font_size&quot;:false,&quot;diagram&quot;:{&quot;type&quot;:[],&quot;direction&quot;:0,&quot;isSupportDecBetweenItems&quot;:false},&quot;tags&quot;:{&quot;style&quot;:[&quot;商务&quot;,&quot;简约&quot;,&quot;文艺清新&quot;,&quot;中国风&quot;,&quot;卡通&quot;,&quot;欧美风&quot;,&quot;黑板风&quot;,&quot;渐变风&quot;,&quot;党政风&quot;,&quot;扁平风&quot;,&quot;手绘风&quot;,&quot;立体风&quot;,&quot;炫酷&quot;,&quot;复古风&quot;,&quot;科技风&quot;,&quot;水彩风&quot;,&quot;ios风&quot;,&quot;快闪&quot;,&quot;波普风&quot;,&quot;孟菲斯&quot;,&quot;蒸汽波&quot;,&quot;MBE&quot;,&quot;剪纸风&quot;,&quot;酸性风&quot;,&quot;像素风&quot;,&quot;涂鸦风&quot;,&quot;实景&quot;]},&quot;slide_type&quot;:[&quot;title&quot;,&quot;sectionTitle&quot;,&quot;contents&quot;,&quot;endPage&quot;],&quot;useType&quot;:[&quot;ppt&quot;]}"/>
  <p:tag name="KSO_WM_CHIP_XID" val="614aceeb1e630cfd8f1150e0"/>
  <p:tag name="KSO_WM_CHIP_FILLPROP" val="[[{&quot;text_align&quot;:&quot;lm&quot;,&quot;text_direction&quot;:&quot;horizontal&quot;,&quot;support_big_font&quot;:false,&quot;picture_toward&quot;:0,&quot;picture_dockside&quot;:[],&quot;fill_id&quot;:&quot;f93f1e9f9c434256b0247c312ece663f&quot;,&quot;fill_align&quot;:&quot;lm&quot;,&quot;chip_types&quot;:[&quot;diagram&quot;,&quot;header&quot;]}],[{&quot;text_align&quot;:&quot;lm&quot;,&quot;text_direction&quot;:&quot;horizontal&quot;,&quot;support_big_font&quot;:false,&quot;picture_toward&quot;:0,&quot;picture_dockside&quot;:[],&quot;fill_id&quot;:&quot;f93f1e9f9c434256b0247c312ece663f&quot;,&quot;fill_align&quot;:&quot;lm&quot;,&quot;chip_types&quot;:[&quot;header&quot;]}],[{&quot;text_align&quot;:&quot;cm&quot;,&quot;text_direction&quot;:&quot;horizontal&quot;,&quot;support_big_font&quot;:false,&quot;picture_toward&quot;:0,&quot;picture_dockside&quot;:[],&quot;fill_id&quot;:&quot;f93f1e9f9c434256b0247c312ece663f&quot;,&quot;fill_align&quot;:&quot;cm&quot;,&quot;chip_types&quot;:[&quot;header&quot;]}],[{&quot;text_align&quot;:&quot;rm&quot;,&quot;text_direction&quot;:&quot;horizontal&quot;,&quot;support_big_font&quot;:false,&quot;picture_toward&quot;:0,&quot;picture_dockside&quot;:[],&quot;fill_id&quot;:&quot;f93f1e9f9c434256b0247c312ece663f&quot;,&quot;fill_align&quot;:&quot;rt&quot;,&quot;chip_types&quot;:[&quot;diagram&quot;,&quot;header&quot;]}],[{&quot;text_align&quot;:&quot;rm&quot;,&quot;text_direction&quot;:&quot;horizontal&quot;,&quot;support_big_font&quot;:false,&quot;picture_toward&quot;:0,&quot;picture_dockside&quot;:[],&quot;fill_id&quot;:&quot;f93f1e9f9c434256b0247c312ece663f&quot;,&quot;fill_align&quot;:&quot;rb&quot;,&quot;chip_types&quot;:[&quot;diagram&quot;,&quot;header&quot;]}],[{&quot;text_align&quot;:&quot;rm&quot;,&quot;text_direction&quot;:&quot;horizontal&quot;,&quot;support_big_font&quot;:false,&quot;picture_toward&quot;:0,&quot;picture_dockside&quot;:[],&quot;fill_id&quot;:&quot;f93f1e9f9c434256b0247c312ece663f&quot;,&quot;fill_align&quot;:&quot;rm&quot;,&quot;chip_types&quot;:[&quot;diagram&quot;,&quot;header&quot;]}],[{&quot;text_align&quot;:&quot;lm&quot;,&quot;text_direction&quot;:&quot;horizontal&quot;,&quot;support_big_font&quot;:false,&quot;picture_toward&quot;:0,&quot;picture_dockside&quot;:[],&quot;fill_id&quot;:&quot;f93f1e9f9c434256b0247c312ece663f&quot;,&quot;fill_align&quot;:&quot;lt&quot;,&quot;chip_types&quot;:[&quot;diagram&quot;,&quot;header&quot;]}],[{&quot;text_align&quot;:&quot;cm&quot;,&quot;text_direction&quot;:&quot;horizontal&quot;,&quot;support_big_font&quot;:false,&quot;picture_toward&quot;:0,&quot;picture_dockside&quot;:[],&quot;fill_id&quot;:&quot;f93f1e9f9c434256b0247c312ece663f&quot;,&quot;fill_align&quot;:&quot;lt&quot;,&quot;chip_types&quot;:[&quot;diagram&quot;,&quot;header&quot;]}],[{&quot;text_align&quot;:&quot;lm&quot;,&quot;text_direction&quot;:&quot;horizontal&quot;,&quot;support_big_font&quot;:false,&quot;picture_toward&quot;:0,&quot;picture_dockside&quot;:[],&quot;fill_id&quot;:&quot;f93f1e9f9c434256b0247c312ece663f&quot;,&quot;fill_align&quot;:&quot;lb&quot;,&quot;chip_types&quot;:[&quot;diagram&quot;,&quot;header&quot;]}],[{&quot;text_align&quot;:&quot;cm&quot;,&quot;text_direction&quot;:&quot;horizontal&quot;,&quot;support_big_font&quot;:false,&quot;picture_toward&quot;:0,&quot;picture_dockside&quot;:[],&quot;fill_id&quot;:&quot;f93f1e9f9c434256b0247c312ece663f&quot;,&quot;fill_align&quot;:&quot;lb&quot;,&quot;chip_types&quot;:[&quot;diagram&quot;,&quot;header&quot;]}],[{&quot;text_align&quot;:&quot;cm&quot;,&quot;text_direction&quot;:&quot;horizontal&quot;,&quot;support_big_font&quot;:false,&quot;picture_toward&quot;:0,&quot;picture_dockside&quot;:[],&quot;fill_id&quot;:&quot;f93f1e9f9c434256b0247c312ece663f&quot;,&quot;fill_align&quot;:&quot;lm&quot;,&quot;chip_types&quot;:[&quot;diagram&quot;,&quot;header&quot;]}],[{&quot;text_align&quot;:&quot;cm&quot;,&quot;text_direction&quot;:&quot;horizontal&quot;,&quot;support_big_font&quot;:false,&quot;picture_toward&quot;:0,&quot;picture_dockside&quot;:[],&quot;fill_id&quot;:&quot;f93f1e9f9c434256b0247c312ece663f&quot;,&quot;fill_align&quot;:&quot;cm&quot;,&quot;chip_types&quot;:[&quot;diagram&quot;,&quot;header&quot;]}],[{&quot;text_align&quot;:&quot;lm&quot;,&quot;text_direction&quot;:&quot;horizontal&quot;,&quot;support_big_font&quot;:false,&quot;picture_toward&quot;:0,&quot;picture_dockside&quot;:[],&quot;fill_id&quot;:&quot;f93f1e9f9c434256b0247c312ece663f&quot;,&quot;fill_align&quot;:&quot;cm&quot;,&quot;chip_types&quot;:[&quot;diagram&quot;,&quot;header&quot;]}],[{&quot;text_align&quot;:&quot;cm&quot;,&quot;text_direction&quot;:&quot;horizontal&quot;,&quot;support_big_font&quot;:false,&quot;picture_toward&quot;:0,&quot;picture_dockside&quot;:[],&quot;fill_id&quot;:&quot;f93f1e9f9c434256b0247c312ece663f&quot;,&quot;fill_align&quot;:&quot;ct&quot;,&quot;chip_types&quot;:[&quot;diagram&quot;,&quot;header&quot;]}],[{&quot;text_align&quot;:&quot;lm&quot;,&quot;text_direction&quot;:&quot;horizontal&quot;,&quot;support_big_font&quot;:false,&quot;picture_toward&quot;:0,&quot;picture_dockside&quot;:[],&quot;fill_id&quot;:&quot;f93f1e9f9c434256b0247c312ece663f&quot;,&quot;fill_align&quot;:&quot;ct&quot;,&quot;chip_types&quot;:[&quot;diagram&quot;,&quot;header&quot;]}],[{&quot;text_align&quot;:&quot;cm&quot;,&quot;text_direction&quot;:&quot;horizontal&quot;,&quot;support_big_font&quot;:false,&quot;picture_toward&quot;:0,&quot;picture_dockside&quot;:[],&quot;fill_id&quot;:&quot;f93f1e9f9c434256b0247c312ece663f&quot;,&quot;fill_align&quot;:&quot;cb&quot;,&quot;chip_types&quot;:[&quot;diagram&quot;,&quot;header&quot;]}],[{&quot;text_align&quot;:&quot;lm&quot;,&quot;text_direction&quot;:&quot;horizontal&quot;,&quot;support_big_font&quot;:false,&quot;picture_toward&quot;:0,&quot;picture_dockside&quot;:[],&quot;fill_id&quot;:&quot;f93f1e9f9c434256b0247c312ece663f&quot;,&quot;fill_align&quot;:&quot;cb&quot;,&quot;chip_types&quot;:[&quot;diagram&quot;,&quot;header&quot;]}]]"/>
  <p:tag name="KSO_WM_CHIP_DECFILLPROP" val="[]"/>
  <p:tag name="KSO_WM_CHIP_GROUPID" val="614aceeb1e630cfd8f1150df"/>
  <p:tag name="KSO_WM_SLIDE_LAYOUT_INFO" val="{&quot;id&quot;:&quot;2022-09-05T11:17:23&quot;,&quot;margin&quot;:{&quot;bottom&quot;:4.418541431427002,&quot;left&quot;:3.4678056240081787,&quot;right&quot;:16.93636131286621,&quot;top&quot;:4.418541431427002},&quot;type&quot;:0}"/>
  <p:tag name="KSO_WM_SLIDE_BK_DARK_LIGHT" val="2"/>
  <p:tag name="KSO_WM_SLIDE_BACKGROUND_TYPE" val="general"/>
  <p:tag name="KSO_WM_SLIDE_SUPPORT_FEATURE_TYPE" val="0"/>
  <p:tag name="KSO_WM_SLIDE_TYPE" val="endPage"/>
  <p:tag name="KSO_WM_CHIP_COLORING" val="1"/>
  <p:tag name="KSO_WM_SLIDE_SUBTYPE" val="pureTxt"/>
  <p:tag name="KSO_WM_TEMPLATE_ASSEMBLE_XID" val="6315698059d53ee3cde20f7a"/>
  <p:tag name="KSO_WM_TEMPLATE_ASSEMBLE_GROUPID" val="62f46031295c1bf6da721ff2"/>
</p:tagLst>
</file>

<file path=ppt/tags/tag599.xml><?xml version="1.0" encoding="utf-8"?>
<p:tagLst xmlns:p="http://schemas.openxmlformats.org/presentationml/2006/main">
  <p:tag name="resource_record_key" val="{&quot;65&quot;:[20225929],&quot;70&quot;:[3321780,3315855,3333557,3323868,3322023]}"/>
  <p:tag name="commondata" val="eyJjb3VudCI6MSwiaGRpZCI6ImYxNzBjMmQzMzhiMjBlMjA5OTI4NzFlMzg3MTdkZDU0IiwidXNlckNvdW50IjoxfQ=="/>
</p:tagLst>
</file>

<file path=ppt/tags/tag6.xml><?xml version="1.0" encoding="utf-8"?>
<p:tagLst xmlns:p="http://schemas.openxmlformats.org/presentationml/2006/main">
  <p:tag name="KSO_WM_UNIT_SUBTYPE" val="v"/>
  <p:tag name="KSO_WM_TEMPLATE_CATEGORY" val="chip"/>
  <p:tag name="KSO_WM_TEMPLATE_INDEX" val="20225929"/>
  <p:tag name="KSO_WM_UNIT_TYPE" val="i"/>
  <p:tag name="KSO_WM_UNIT_INDEX" val="1"/>
  <p:tag name="KSO_WM_UNIT_ID" val="chip20225929_7*i*1"/>
  <p:tag name="KSO_WM_BEAUTIFY_FLAG" val="#wm#"/>
  <p:tag name="KSO_WM_TAG_VERSION" val="1.0"/>
  <p:tag name="KSO_WM_CHIP_GROUPID" val="62f46031295c1bf6da721ff2"/>
  <p:tag name="KSO_WM_CHIP_XID" val="62f46108295c1bf6da722017"/>
  <p:tag name="KSO_WM_UNIT_DEC_AREA_ID" val="09af2ead2ebb46fba9480e2ebec1b6c0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47a001cef8b9427397fc9bc68fb0f2bf"/>
</p:tagLst>
</file>

<file path=ppt/tags/tag6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6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6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6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6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65.xml><?xml version="1.0" encoding="utf-8"?>
<p:tagLst xmlns:p="http://schemas.openxmlformats.org/presentationml/2006/main">
  <p:tag name="KSO_WM_UNIT_SUBTYPE" val="v"/>
  <p:tag name="KSO_WM_TEMPLATE_CATEGORY" val="chip"/>
  <p:tag name="KSO_WM_TEMPLATE_INDEX" val="20225929"/>
  <p:tag name="KSO_WM_UNIT_TYPE" val="i"/>
  <p:tag name="KSO_WM_UNIT_INDEX" val="1"/>
  <p:tag name="KSO_WM_UNIT_ID" val="chip20225929_2*i*1"/>
  <p:tag name="KSO_WM_BEAUTIFY_FLAG" val="#wm#"/>
  <p:tag name="KSO_WM_TAG_VERSION" val="1.0"/>
  <p:tag name="KSO_WM_CHIP_GROUPID" val="62f46031295c1bf6da721ff2"/>
  <p:tag name="KSO_WM_CHIP_XID" val="62f46108295c1bf6da722013"/>
  <p:tag name="KSO_WM_UNIT_DEC_AREA_ID" val="abfb06c8c8d74a2a9143d3871d5531d6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48c9a0d9900d4346abf75fc6501067ad"/>
</p:tagLst>
</file>

<file path=ppt/tags/tag66.xml><?xml version="1.0" encoding="utf-8"?>
<p:tagLst xmlns:p="http://schemas.openxmlformats.org/presentationml/2006/main">
  <p:tag name="KSO_WM_UNIT_SUBTYPE" val="v"/>
  <p:tag name="KSO_WM_TEMPLATE_CATEGORY" val="chip"/>
  <p:tag name="KSO_WM_TEMPLATE_INDEX" val="20225929"/>
  <p:tag name="KSO_WM_UNIT_TYPE" val="i"/>
  <p:tag name="KSO_WM_UNIT_INDEX" val="1"/>
  <p:tag name="KSO_WM_UNIT_ID" val="chip20225929_3*i*1"/>
  <p:tag name="KSO_WM_BEAUTIFY_FLAG" val="#wm#"/>
  <p:tag name="KSO_WM_TAG_VERSION" val="1.0"/>
  <p:tag name="KSO_WM_CHIP_GROUPID" val="62f46031295c1bf6da721ff2"/>
  <p:tag name="KSO_WM_CHIP_XID" val="62f46108295c1bf6da722014"/>
  <p:tag name="KSO_WM_UNIT_DEC_AREA_ID" val="dda707c017a94886b5018d114e136b31"/>
  <p:tag name="KSO_WM_CHIP_FILLAREA_FILL_RULE" val="{&quot;fill_align&quot;:&quot;cm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9c8f2e49c0e34937a078bbfb669c53dd"/>
</p:tagLst>
</file>

<file path=ppt/tags/tag67.xml><?xml version="1.0" encoding="utf-8"?>
<p:tagLst xmlns:p="http://schemas.openxmlformats.org/presentationml/2006/main">
  <p:tag name="KSO_WM_UNIT_SUBTYPE" val="t"/>
  <p:tag name="KSO_WM_TEMPLATE_CATEGORY" val="chip"/>
  <p:tag name="KSO_WM_TEMPLATE_INDEX" val="20225929"/>
  <p:tag name="KSO_WM_UNIT_TYPE" val="i"/>
  <p:tag name="KSO_WM_UNIT_INDEX" val="1"/>
  <p:tag name="KSO_WM_UNIT_ID" val="chip20225929_4*i*1"/>
  <p:tag name="KSO_WM_BEAUTIFY_FLAG" val="#wm#"/>
  <p:tag name="KSO_WM_TAG_VERSION" val="1.0"/>
  <p:tag name="KSO_WM_CHIP_GROUPID" val="62f46031295c1bf6da721ff2"/>
  <p:tag name="KSO_WM_CHIP_XID" val="62f46108295c1bf6da722011"/>
  <p:tag name="KSO_WM_UNIT_DEC_AREA_ID" val="c4d54c4f730c40a8825657a46e4a1700"/>
  <p:tag name="KSO_WM_CHIP_FILLAREA_FILL_RULE" val="{&quot;fill_align&quot;:&quot;rt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1f790e37ab8e418ba1d136f223040fc7"/>
</p:tagLst>
</file>

<file path=ppt/tags/tag68.xml><?xml version="1.0" encoding="utf-8"?>
<p:tagLst xmlns:p="http://schemas.openxmlformats.org/presentationml/2006/main">
  <p:tag name="KSO_WM_UNIT_SUBTYPE" val="t"/>
  <p:tag name="KSO_WM_TEMPLATE_CATEGORY" val="chip"/>
  <p:tag name="KSO_WM_TEMPLATE_INDEX" val="20225929"/>
  <p:tag name="KSO_WM_UNIT_TYPE" val="i"/>
  <p:tag name="KSO_WM_UNIT_INDEX" val="1"/>
  <p:tag name="KSO_WM_UNIT_ID" val="chip20225929_5*i*1"/>
  <p:tag name="KSO_WM_BEAUTIFY_FLAG" val="#wm#"/>
  <p:tag name="KSO_WM_TAG_VERSION" val="1.0"/>
  <p:tag name="KSO_WM_CHIP_GROUPID" val="62f46031295c1bf6da721ff2"/>
  <p:tag name="KSO_WM_CHIP_XID" val="62f46108295c1bf6da722012"/>
  <p:tag name="KSO_WM_UNIT_DEC_AREA_ID" val="b3d0cf4cc9e14eafa455d451c8a9abd6"/>
  <p:tag name="KSO_WM_CHIP_FILLAREA_FILL_RULE" val="{&quot;fill_align&quot;:&quot;lb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28d2775873c04a6c8fe7d51b86aa9e20"/>
</p:tagLst>
</file>

<file path=ppt/tags/tag6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7.xml><?xml version="1.0" encoding="utf-8"?>
<p:tagLst xmlns:p="http://schemas.openxmlformats.org/presentationml/2006/main">
  <p:tag name="KSO_WM_UNIT_SUBTYPE" val="w"/>
  <p:tag name="KSO_WM_TEMPLATE_CATEGORY" val="chip"/>
  <p:tag name="KSO_WM_TEMPLATE_INDEX" val="20225929"/>
  <p:tag name="KSO_WM_UNIT_TYPE" val="i"/>
  <p:tag name="KSO_WM_UNIT_INDEX" val="1"/>
  <p:tag name="KSO_WM_UNIT_ID" val="chip20225929_8*i*1"/>
  <p:tag name="KSO_WM_BEAUTIFY_FLAG" val="#wm#"/>
  <p:tag name="KSO_WM_TAG_VERSION" val="1.0"/>
  <p:tag name="KSO_WM_CHIP_GROUPID" val="62f46031295c1bf6da721ff2"/>
  <p:tag name="KSO_WM_CHIP_XID" val="62f46108295c1bf6da722015"/>
  <p:tag name="KSO_WM_UNIT_DEC_AREA_ID" val="f511142852584b85ae89cbacfca79027"/>
  <p:tag name="KSO_WM_CHIP_FILLAREA_FILL_RULE" val="{&quot;fill_align&quot;:&quot;lm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902d435fce724ca780ec04e79ef5dc56"/>
</p:tagLst>
</file>

<file path=ppt/tags/tag7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7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7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7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7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75.xml><?xml version="1.0" encoding="utf-8"?>
<p:tagLst xmlns:p="http://schemas.openxmlformats.org/presentationml/2006/main">
  <p:tag name="KSO_WM_UNIT_SUBTYPE" val="v"/>
  <p:tag name="KSO_WM_TEMPLATE_CATEGORY" val="chip"/>
  <p:tag name="KSO_WM_TEMPLATE_INDEX" val="20225929"/>
  <p:tag name="KSO_WM_UNIT_TYPE" val="i"/>
  <p:tag name="KSO_WM_UNIT_INDEX" val="1"/>
  <p:tag name="KSO_WM_UNIT_ID" val="chip20225929_2*i*1"/>
  <p:tag name="KSO_WM_BEAUTIFY_FLAG" val="#wm#"/>
  <p:tag name="KSO_WM_TAG_VERSION" val="1.0"/>
  <p:tag name="KSO_WM_CHIP_GROUPID" val="62f46031295c1bf6da721ff2"/>
  <p:tag name="KSO_WM_CHIP_XID" val="62f46108295c1bf6da722013"/>
  <p:tag name="KSO_WM_UNIT_DEC_AREA_ID" val="abfb06c8c8d74a2a9143d3871d5531d6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48c9a0d9900d4346abf75fc6501067ad"/>
</p:tagLst>
</file>

<file path=ppt/tags/tag76.xml><?xml version="1.0" encoding="utf-8"?>
<p:tagLst xmlns:p="http://schemas.openxmlformats.org/presentationml/2006/main">
  <p:tag name="KSO_WM_UNIT_SUBTYPE" val="v"/>
  <p:tag name="KSO_WM_TEMPLATE_CATEGORY" val="chip"/>
  <p:tag name="KSO_WM_TEMPLATE_INDEX" val="20225929"/>
  <p:tag name="KSO_WM_UNIT_TYPE" val="i"/>
  <p:tag name="KSO_WM_UNIT_INDEX" val="1"/>
  <p:tag name="KSO_WM_UNIT_ID" val="chip20225929_3*i*1"/>
  <p:tag name="KSO_WM_BEAUTIFY_FLAG" val="#wm#"/>
  <p:tag name="KSO_WM_TAG_VERSION" val="1.0"/>
  <p:tag name="KSO_WM_CHIP_GROUPID" val="62f46031295c1bf6da721ff2"/>
  <p:tag name="KSO_WM_CHIP_XID" val="62f46108295c1bf6da722014"/>
  <p:tag name="KSO_WM_UNIT_DEC_AREA_ID" val="dda707c017a94886b5018d114e136b31"/>
  <p:tag name="KSO_WM_CHIP_FILLAREA_FILL_RULE" val="{&quot;fill_align&quot;:&quot;cm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9c8f2e49c0e34937a078bbfb669c53dd"/>
</p:tagLst>
</file>

<file path=ppt/tags/tag77.xml><?xml version="1.0" encoding="utf-8"?>
<p:tagLst xmlns:p="http://schemas.openxmlformats.org/presentationml/2006/main">
  <p:tag name="KSO_WM_UNIT_SUBTYPE" val="t"/>
  <p:tag name="KSO_WM_TEMPLATE_CATEGORY" val="chip"/>
  <p:tag name="KSO_WM_TEMPLATE_INDEX" val="20225929"/>
  <p:tag name="KSO_WM_UNIT_TYPE" val="i"/>
  <p:tag name="KSO_WM_UNIT_INDEX" val="1"/>
  <p:tag name="KSO_WM_UNIT_ID" val="chip20225929_4*i*1"/>
  <p:tag name="KSO_WM_BEAUTIFY_FLAG" val="#wm#"/>
  <p:tag name="KSO_WM_TAG_VERSION" val="1.0"/>
  <p:tag name="KSO_WM_CHIP_GROUPID" val="62f46031295c1bf6da721ff2"/>
  <p:tag name="KSO_WM_CHIP_XID" val="62f46108295c1bf6da722011"/>
  <p:tag name="KSO_WM_UNIT_DEC_AREA_ID" val="c4d54c4f730c40a8825657a46e4a1700"/>
  <p:tag name="KSO_WM_CHIP_FILLAREA_FILL_RULE" val="{&quot;fill_align&quot;:&quot;rt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1f790e37ab8e418ba1d136f223040fc7"/>
</p:tagLst>
</file>

<file path=ppt/tags/tag78.xml><?xml version="1.0" encoding="utf-8"?>
<p:tagLst xmlns:p="http://schemas.openxmlformats.org/presentationml/2006/main">
  <p:tag name="KSO_WM_UNIT_SUBTYPE" val="t"/>
  <p:tag name="KSO_WM_TEMPLATE_CATEGORY" val="chip"/>
  <p:tag name="KSO_WM_TEMPLATE_INDEX" val="20225929"/>
  <p:tag name="KSO_WM_UNIT_TYPE" val="i"/>
  <p:tag name="KSO_WM_UNIT_INDEX" val="1"/>
  <p:tag name="KSO_WM_UNIT_ID" val="chip20225929_5*i*1"/>
  <p:tag name="KSO_WM_BEAUTIFY_FLAG" val="#wm#"/>
  <p:tag name="KSO_WM_TAG_VERSION" val="1.0"/>
  <p:tag name="KSO_WM_CHIP_GROUPID" val="62f46031295c1bf6da721ff2"/>
  <p:tag name="KSO_WM_CHIP_XID" val="62f46108295c1bf6da722012"/>
  <p:tag name="KSO_WM_UNIT_DEC_AREA_ID" val="b3d0cf4cc9e14eafa455d451c8a9abd6"/>
  <p:tag name="KSO_WM_CHIP_FILLAREA_FILL_RULE" val="{&quot;fill_align&quot;:&quot;lb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28d2775873c04a6c8fe7d51b86aa9e20"/>
</p:tagLst>
</file>

<file path=ppt/tags/tag7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8.xml><?xml version="1.0" encoding="utf-8"?>
<p:tagLst xmlns:p="http://schemas.openxmlformats.org/presentationml/2006/main">
  <p:tag name="KSO_WM_UNIT_SUBTYPE" val="u"/>
  <p:tag name="KSO_WM_TEMPLATE_CATEGORY" val="chip"/>
  <p:tag name="KSO_WM_TEMPLATE_INDEX" val="20225929"/>
  <p:tag name="KSO_WM_UNIT_TYPE" val="i"/>
  <p:tag name="KSO_WM_UNIT_INDEX" val="1"/>
  <p:tag name="KSO_WM_UNIT_ID" val="chip20225929_9*i*1"/>
  <p:tag name="KSO_WM_BEAUTIFY_FLAG" val="#wm#"/>
  <p:tag name="KSO_WM_TAG_VERSION" val="1.0"/>
  <p:tag name="KSO_WM_CHIP_GROUPID" val="62f46031295c1bf6da721ff2"/>
  <p:tag name="KSO_WM_CHIP_XID" val="62f46108295c1bf6da722016"/>
  <p:tag name="KSO_WM_UNIT_DEC_AREA_ID" val="fb2a62a984ac4abda8fc2f9d3b0063c8"/>
  <p:tag name="KSO_WM_CHIP_FILLAREA_FILL_RULE" val="{&quot;fill_align&quot;:&quot;rb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6a6b6d73d316455aa04f4d0e04c3fbe2"/>
</p:tagLst>
</file>

<file path=ppt/tags/tag8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8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8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8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84.xml><?xml version="1.0" encoding="utf-8"?>
<p:tagLst xmlns:p="http://schemas.openxmlformats.org/presentationml/2006/main">
  <p:tag name="KSO_WM_UNIT_SUBTYPE" val="v"/>
  <p:tag name="KSO_WM_TEMPLATE_CATEGORY" val="chip"/>
  <p:tag name="KSO_WM_TEMPLATE_INDEX" val="20225929"/>
  <p:tag name="KSO_WM_UNIT_TYPE" val="i"/>
  <p:tag name="KSO_WM_UNIT_INDEX" val="1"/>
  <p:tag name="KSO_WM_UNIT_ID" val="chip20225929_2*i*1"/>
  <p:tag name="KSO_WM_BEAUTIFY_FLAG" val="#wm#"/>
  <p:tag name="KSO_WM_TAG_VERSION" val="1.0"/>
  <p:tag name="KSO_WM_CHIP_GROUPID" val="62f46031295c1bf6da721ff2"/>
  <p:tag name="KSO_WM_CHIP_XID" val="62f46108295c1bf6da722013"/>
  <p:tag name="KSO_WM_UNIT_DEC_AREA_ID" val="abfb06c8c8d74a2a9143d3871d5531d6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48c9a0d9900d4346abf75fc6501067ad"/>
</p:tagLst>
</file>

<file path=ppt/tags/tag85.xml><?xml version="1.0" encoding="utf-8"?>
<p:tagLst xmlns:p="http://schemas.openxmlformats.org/presentationml/2006/main">
  <p:tag name="KSO_WM_UNIT_SUBTYPE" val="v"/>
  <p:tag name="KSO_WM_TEMPLATE_CATEGORY" val="chip"/>
  <p:tag name="KSO_WM_TEMPLATE_INDEX" val="20225929"/>
  <p:tag name="KSO_WM_UNIT_TYPE" val="i"/>
  <p:tag name="KSO_WM_UNIT_INDEX" val="1"/>
  <p:tag name="KSO_WM_UNIT_ID" val="chip20225929_3*i*1"/>
  <p:tag name="KSO_WM_BEAUTIFY_FLAG" val="#wm#"/>
  <p:tag name="KSO_WM_TAG_VERSION" val="1.0"/>
  <p:tag name="KSO_WM_CHIP_GROUPID" val="62f46031295c1bf6da721ff2"/>
  <p:tag name="KSO_WM_CHIP_XID" val="62f46108295c1bf6da722014"/>
  <p:tag name="KSO_WM_UNIT_DEC_AREA_ID" val="dda707c017a94886b5018d114e136b31"/>
  <p:tag name="KSO_WM_CHIP_FILLAREA_FILL_RULE" val="{&quot;fill_align&quot;:&quot;cm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9c8f2e49c0e34937a078bbfb669c53dd"/>
</p:tagLst>
</file>

<file path=ppt/tags/tag86.xml><?xml version="1.0" encoding="utf-8"?>
<p:tagLst xmlns:p="http://schemas.openxmlformats.org/presentationml/2006/main">
  <p:tag name="KSO_WM_UNIT_SUBTYPE" val="t"/>
  <p:tag name="KSO_WM_TEMPLATE_CATEGORY" val="chip"/>
  <p:tag name="KSO_WM_TEMPLATE_INDEX" val="20225929"/>
  <p:tag name="KSO_WM_UNIT_TYPE" val="i"/>
  <p:tag name="KSO_WM_UNIT_INDEX" val="1"/>
  <p:tag name="KSO_WM_UNIT_ID" val="chip20225929_4*i*1"/>
  <p:tag name="KSO_WM_BEAUTIFY_FLAG" val="#wm#"/>
  <p:tag name="KSO_WM_TAG_VERSION" val="1.0"/>
  <p:tag name="KSO_WM_CHIP_GROUPID" val="62f46031295c1bf6da721ff2"/>
  <p:tag name="KSO_WM_CHIP_XID" val="62f46108295c1bf6da722011"/>
  <p:tag name="KSO_WM_UNIT_DEC_AREA_ID" val="c4d54c4f730c40a8825657a46e4a1700"/>
  <p:tag name="KSO_WM_CHIP_FILLAREA_FILL_RULE" val="{&quot;fill_align&quot;:&quot;rt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1f790e37ab8e418ba1d136f223040fc7"/>
</p:tagLst>
</file>

<file path=ppt/tags/tag87.xml><?xml version="1.0" encoding="utf-8"?>
<p:tagLst xmlns:p="http://schemas.openxmlformats.org/presentationml/2006/main">
  <p:tag name="KSO_WM_UNIT_SUBTYPE" val="t"/>
  <p:tag name="KSO_WM_TEMPLATE_CATEGORY" val="chip"/>
  <p:tag name="KSO_WM_TEMPLATE_INDEX" val="20225929"/>
  <p:tag name="KSO_WM_UNIT_TYPE" val="i"/>
  <p:tag name="KSO_WM_UNIT_INDEX" val="1"/>
  <p:tag name="KSO_WM_UNIT_ID" val="chip20225929_5*i*1"/>
  <p:tag name="KSO_WM_BEAUTIFY_FLAG" val="#wm#"/>
  <p:tag name="KSO_WM_TAG_VERSION" val="1.0"/>
  <p:tag name="KSO_WM_CHIP_GROUPID" val="62f46031295c1bf6da721ff2"/>
  <p:tag name="KSO_WM_CHIP_XID" val="62f46108295c1bf6da722012"/>
  <p:tag name="KSO_WM_UNIT_DEC_AREA_ID" val="b3d0cf4cc9e14eafa455d451c8a9abd6"/>
  <p:tag name="KSO_WM_CHIP_FILLAREA_FILL_RULE" val="{&quot;fill_align&quot;:&quot;lb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28d2775873c04a6c8fe7d51b86aa9e20"/>
</p:tagLst>
</file>

<file path=ppt/tags/tag8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8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9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9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92.xml><?xml version="1.0" encoding="utf-8"?>
<p:tagLst xmlns:p="http://schemas.openxmlformats.org/presentationml/2006/main">
  <p:tag name="KSO_WM_UNIT_SUBTYPE" val="v"/>
  <p:tag name="KSO_WM_TEMPLATE_CATEGORY" val="chip"/>
  <p:tag name="KSO_WM_TEMPLATE_INDEX" val="20225929"/>
  <p:tag name="KSO_WM_UNIT_TYPE" val="i"/>
  <p:tag name="KSO_WM_UNIT_INDEX" val="1"/>
  <p:tag name="KSO_WM_UNIT_ID" val="chip20225929_11*i*1"/>
  <p:tag name="KSO_WM_BEAUTIFY_FLAG" val="#wm#"/>
  <p:tag name="KSO_WM_TAG_VERSION" val="1.0"/>
  <p:tag name="KSO_WM_CHIP_GROUPID" val="62f46031295c1bf6da721ff2"/>
  <p:tag name="KSO_WM_CHIP_XID" val="62f46108295c1bf6da72200c"/>
  <p:tag name="KSO_WM_UNIT_DEC_AREA_ID" val="14011a8e91cd4298a82e33b30d9d3142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a29e6443127e47e79054c6ed2e0a7187"/>
</p:tagLst>
</file>

<file path=ppt/tags/tag93.xml><?xml version="1.0" encoding="utf-8"?>
<p:tagLst xmlns:p="http://schemas.openxmlformats.org/presentationml/2006/main">
  <p:tag name="KSO_WM_UNIT_SUBTYPE" val="w"/>
  <p:tag name="KSO_WM_TEMPLATE_CATEGORY" val="chip"/>
  <p:tag name="KSO_WM_TEMPLATE_INDEX" val="20225929"/>
  <p:tag name="KSO_WM_UNIT_TYPE" val="i"/>
  <p:tag name="KSO_WM_UNIT_INDEX" val="1"/>
  <p:tag name="KSO_WM_UNIT_ID" val="chip20225929_12*i*1"/>
  <p:tag name="KSO_WM_BEAUTIFY_FLAG" val="#wm#"/>
  <p:tag name="KSO_WM_TAG_VERSION" val="1.0"/>
  <p:tag name="KSO_WM_CHIP_GROUPID" val="62f46031295c1bf6da721ff2"/>
  <p:tag name="KSO_WM_CHIP_XID" val="62f46108295c1bf6da72200a"/>
  <p:tag name="KSO_WM_UNIT_DEC_AREA_ID" val="12bcf50b896d47a2a0c0014856b3919c"/>
  <p:tag name="KSO_WM_CHIP_FILLAREA_FILL_RULE" val="{&quot;fill_align&quot;:&quot;lm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4e04555e7b224aa382665f746c1dafc8"/>
</p:tagLst>
</file>

<file path=ppt/tags/tag94.xml><?xml version="1.0" encoding="utf-8"?>
<p:tagLst xmlns:p="http://schemas.openxmlformats.org/presentationml/2006/main">
  <p:tag name="KSO_WM_UNIT_SUBTYPE" val="u"/>
  <p:tag name="KSO_WM_TEMPLATE_CATEGORY" val="chip"/>
  <p:tag name="KSO_WM_TEMPLATE_INDEX" val="20225929"/>
  <p:tag name="KSO_WM_UNIT_TYPE" val="i"/>
  <p:tag name="KSO_WM_UNIT_INDEX" val="1"/>
  <p:tag name="KSO_WM_UNIT_ID" val="chip20225929_13*i*1"/>
  <p:tag name="KSO_WM_BEAUTIFY_FLAG" val="#wm#"/>
  <p:tag name="KSO_WM_TAG_VERSION" val="1.0"/>
  <p:tag name="KSO_WM_CHIP_GROUPID" val="62f46031295c1bf6da721ff2"/>
  <p:tag name="KSO_WM_CHIP_XID" val="62f46108295c1bf6da72200b"/>
  <p:tag name="KSO_WM_UNIT_DEC_AREA_ID" val="4b82206308dc4dfca5091faeb5ad8dcb"/>
  <p:tag name="KSO_WM_CHIP_FILLAREA_FILL_RULE" val="{&quot;fill_align&quot;:&quot;rb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1903a07473ab4985a6ff4948c564b532"/>
</p:tagLst>
</file>

<file path=ppt/tags/tag9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9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9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98.xml><?xml version="1.0" encoding="utf-8"?>
<p:tagLst xmlns:p="http://schemas.openxmlformats.org/presentationml/2006/main">
  <p:tag name="KSO_WM_UNIT_ISCONTENTSTITLE" val="0"/>
  <p:tag name="KSO_WM_UNIT_ISNUMDGMTITLE" val="0"/>
  <p:tag name="KSO_WM_UNIT_PRESET_TEXT" val="单击此处添加副标题"/>
  <p:tag name="KSO_WM_UNIT_NOCLEAR" val="0"/>
  <p:tag name="KSO_WM_UNIT_VALUE" val="21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225929_1*b*1"/>
  <p:tag name="KSO_WM_TEMPLATE_CATEGORY" val="custom"/>
  <p:tag name="KSO_WM_TEMPLATE_INDEX" val="20225929"/>
  <p:tag name="KSO_WM_UNIT_LAYERLEVEL" val="1"/>
  <p:tag name="KSO_WM_TAG_VERSION" val="1.0"/>
  <p:tag name="KSO_WM_BEAUTIFY_FLAG" val="#wm#"/>
  <p:tag name="KSO_WM_UNIT_DEFAULT_FONT" val="18;20;2"/>
  <p:tag name="KSO_WM_UNIT_BLOCK" val="0"/>
  <p:tag name="KSO_WM_UNIT_DEC_AREA_ID" val="7b192dcabe964d75914c11de950dc1a2"/>
  <p:tag name="KSO_WM_CHIP_GROUPID" val="619ddb6a56c5b5f57912a608"/>
  <p:tag name="KSO_WM_CHIP_XID" val="619ddb6a56c5b5f57912a605"/>
  <p:tag name="KSO_WM_CHIP_FILLAREA_FILL_RULE" val="{&quot;fill_align&quot;:&quot;lt&quot;,&quot;fill_mode&quot;:&quot;adaptive&quot;,&quot;sacle_strategy&quot;:&quot;smart&quot;}"/>
  <p:tag name="KSO_WM_ASSEMBLE_CHIP_INDEX" val="109970ad9efc47e8a70933f5142432b4"/>
  <p:tag name="KSO_WM_UNIT_TEXT_FILL_FORE_SCHEMECOLOR_INDEX_BRIGHTNESS" val="0.15"/>
  <p:tag name="KSO_WM_UNIT_TEXT_FILL_FORE_SCHEMECOLOR_INDEX" val="13"/>
  <p:tag name="KSO_WM_UNIT_TEXT_FILL_TYPE" val="1"/>
  <p:tag name="KSO_WM_TEMPLATE_ASSEMBLE_XID" val="6315698059d53ee3cde20f7a"/>
  <p:tag name="KSO_WM_TEMPLATE_ASSEMBLE_GROUPID" val="62f46031295c1bf6da721ff2"/>
</p:tagLst>
</file>

<file path=ppt/tags/tag99.xml><?xml version="1.0" encoding="utf-8"?>
<p:tagLst xmlns:p="http://schemas.openxmlformats.org/presentationml/2006/main">
  <p:tag name="KSO_WM_UNIT_SUBTYPE" val="a"/>
  <p:tag name="KSO_WM_UNIT_PRESET_TEXT" val="202X"/>
  <p:tag name="KSO_WM_UNIT_NOCLEAR" val="0"/>
  <p:tag name="KSO_WM_UNIT_VALUE" val="7"/>
  <p:tag name="KSO_WM_UNIT_HIGHLIGHT" val="0"/>
  <p:tag name="KSO_WM_UNIT_COMPATIBLE" val="0"/>
  <p:tag name="KSO_WM_UNIT_DIAGRAM_ISNUMVISUAL" val="0"/>
  <p:tag name="KSO_WM_UNIT_DIAGRAM_ISREFERUNIT" val="0"/>
  <p:tag name="KSO_WM_UNIT_TYPE" val="f"/>
  <p:tag name="KSO_WM_UNIT_INDEX" val="1"/>
  <p:tag name="KSO_WM_UNIT_ID" val="custom20225929_1*f*1"/>
  <p:tag name="KSO_WM_TEMPLATE_CATEGORY" val="custom"/>
  <p:tag name="KSO_WM_TEMPLATE_INDEX" val="20225929"/>
  <p:tag name="KSO_WM_UNIT_LAYERLEVEL" val="1"/>
  <p:tag name="KSO_WM_TAG_VERSION" val="1.0"/>
  <p:tag name="KSO_WM_BEAUTIFY_FLAG" val="#wm#"/>
  <p:tag name="KSO_WM_UNIT_DEFAULT_FONT" val="28;32;2"/>
  <p:tag name="KSO_WM_UNIT_BLOCK" val="0"/>
  <p:tag name="KSO_WM_UNIT_DEC_AREA_ID" val="e2277aaa19f3465794745b28de2435ac"/>
  <p:tag name="KSO_WM_CHIP_GROUPID" val="619ddb6a56c5b5f57912a608"/>
  <p:tag name="KSO_WM_CHIP_XID" val="619ddb6a56c5b5f57912a605"/>
  <p:tag name="KSO_WM_CHIP_FILLAREA_FILL_RULE" val="{&quot;fill_align&quot;:&quot;lt&quot;,&quot;fill_mode&quot;:&quot;adaptive&quot;,&quot;sacle_strategy&quot;:&quot;smart&quot;}"/>
  <p:tag name="KSO_WM_ASSEMBLE_CHIP_INDEX" val="109970ad9efc47e8a70933f5142432b4"/>
  <p:tag name="KSO_WM_UNIT_TEXT_FILL_FORE_SCHEMECOLOR_INDEX_BRIGHTNESS" val="0.15"/>
  <p:tag name="KSO_WM_UNIT_TEXT_FILL_FORE_SCHEMECOLOR_INDEX" val="13"/>
  <p:tag name="KSO_WM_UNIT_TEXT_FILL_TYPE" val="1"/>
  <p:tag name="KSO_WM_TEMPLATE_ASSEMBLE_XID" val="6315698059d53ee3cde20f7a"/>
  <p:tag name="KSO_WM_TEMPLATE_ASSEMBLE_GROUPID" val="62f46031295c1bf6da721ff2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汉仪中黑S"/>
        <a:ea typeface=""/>
        <a:cs typeface=""/>
        <a:font script="Jpan" typeface="游ゴシック"/>
        <a:font script="Hang" typeface="맑은 고딕"/>
        <a:font script="Hans" typeface="汉仪中黑S"/>
        <a:font script="Hant" typeface="新細明體"/>
        <a:font script="Arab" typeface="汉仪中黑S"/>
        <a:font script="Hebr" typeface="汉仪中黑S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汉仪中黑S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noFill/>
        <a:ln w="3175" cap="flat" cmpd="sng" algn="ctr">
          <a:solidFill>
            <a:srgbClr val="0F4061"/>
          </a:solidFill>
          <a:prstDash val="solid"/>
        </a:ln>
      </a:spPr>
      <a:bodyPr anchor="ctr"/>
      <a:lstStyle>
        <a:defPPr algn="ctr" eaLnBrk="1" hangingPunct="1">
          <a:buClrTx/>
          <a:buSzTx/>
          <a:defRPr lang="zh-CN" altLang="en-US" sz="1600" dirty="0">
            <a:solidFill>
              <a:srgbClr val="4D4D4D"/>
            </a:solidFill>
            <a:latin typeface="汉仪中黑S" panose="00020600040101010101" pitchFamily="18" charset="-122"/>
            <a:ea typeface="汉仪文黑-55简" panose="00020600040101010101" pitchFamily="18" charset="-122"/>
            <a:cs typeface="+mn-ea"/>
            <a:sym typeface="汉仪中黑S" panose="00020600040101010101" pitchFamily="18" charset="-122"/>
          </a:defRPr>
        </a:defPPr>
      </a:lstStyle>
    </a:sp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3_Office 主题​​">
  <a:themeElements>
    <a:clrScheme name="">
      <a:dk1>
        <a:srgbClr val="000000"/>
      </a:dk1>
      <a:lt1>
        <a:srgbClr val="FFFFFF"/>
      </a:lt1>
      <a:dk2>
        <a:srgbClr val="DBC1AB"/>
      </a:dk2>
      <a:lt2>
        <a:srgbClr val="FFFFFF"/>
      </a:lt2>
      <a:accent1>
        <a:srgbClr val="BC8271"/>
      </a:accent1>
      <a:accent2>
        <a:srgbClr val="EBAC51"/>
      </a:accent2>
      <a:accent3>
        <a:srgbClr val="8B865C"/>
      </a:accent3>
      <a:accent4>
        <a:srgbClr val="D87355"/>
      </a:accent4>
      <a:accent5>
        <a:srgbClr val="4B65C2"/>
      </a:accent5>
      <a:accent6>
        <a:srgbClr val="363E44"/>
      </a:accent6>
      <a:hlink>
        <a:srgbClr val="0563C1"/>
      </a:hlink>
      <a:folHlink>
        <a:srgbClr val="954F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8_Office 主题​​">
  <a:themeElements>
    <a:clrScheme name="">
      <a:dk1>
        <a:srgbClr val="000000"/>
      </a:dk1>
      <a:lt1>
        <a:srgbClr val="FFFFFF"/>
      </a:lt1>
      <a:dk2>
        <a:srgbClr val="DBC1AB"/>
      </a:dk2>
      <a:lt2>
        <a:srgbClr val="FFFFFF"/>
      </a:lt2>
      <a:accent1>
        <a:srgbClr val="BC8271"/>
      </a:accent1>
      <a:accent2>
        <a:srgbClr val="EBAC51"/>
      </a:accent2>
      <a:accent3>
        <a:srgbClr val="8B865C"/>
      </a:accent3>
      <a:accent4>
        <a:srgbClr val="D87355"/>
      </a:accent4>
      <a:accent5>
        <a:srgbClr val="4B65C2"/>
      </a:accent5>
      <a:accent6>
        <a:srgbClr val="363E44"/>
      </a:accent6>
      <a:hlink>
        <a:srgbClr val="0563C1"/>
      </a:hlink>
      <a:folHlink>
        <a:srgbClr val="954F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2_Office 主题​​">
  <a:themeElements>
    <a:clrScheme name="">
      <a:dk1>
        <a:srgbClr val="000000"/>
      </a:dk1>
      <a:lt1>
        <a:srgbClr val="FFFFFF"/>
      </a:lt1>
      <a:dk2>
        <a:srgbClr val="DBC1AB"/>
      </a:dk2>
      <a:lt2>
        <a:srgbClr val="FFFFFF"/>
      </a:lt2>
      <a:accent1>
        <a:srgbClr val="BC8271"/>
      </a:accent1>
      <a:accent2>
        <a:srgbClr val="EBAC51"/>
      </a:accent2>
      <a:accent3>
        <a:srgbClr val="8B865C"/>
      </a:accent3>
      <a:accent4>
        <a:srgbClr val="D87355"/>
      </a:accent4>
      <a:accent5>
        <a:srgbClr val="4B65C2"/>
      </a:accent5>
      <a:accent6>
        <a:srgbClr val="363E44"/>
      </a:accent6>
      <a:hlink>
        <a:srgbClr val="0563C1"/>
      </a:hlink>
      <a:folHlink>
        <a:srgbClr val="954F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汉仪中黑S"/>
        <a:ea typeface=""/>
        <a:cs typeface=""/>
        <a:font script="Jpan" typeface="游ゴシック"/>
        <a:font script="Hang" typeface="맑은 고딕"/>
        <a:font script="Hans" typeface="汉仪中黑S"/>
        <a:font script="Hant" typeface="新細明體"/>
        <a:font script="Arab" typeface="汉仪中黑S"/>
        <a:font script="Hebr" typeface="汉仪中黑S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汉仪中黑S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汉仪中黑S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汉仪中黑S"/>
        <a:ea typeface=""/>
        <a:cs typeface=""/>
        <a:font script="Jpan" typeface="ＭＳ Ｐゴシック"/>
        <a:font script="Hang" typeface="맑은 고딕"/>
        <a:font script="Hans" typeface="汉仪中黑S"/>
        <a:font script="Hant" typeface="新細明體"/>
        <a:font script="Arab" typeface="汉仪中黑S"/>
        <a:font script="Hebr" typeface="汉仪中黑S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汉仪中黑S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4995</Words>
  <Application>WPS 演示</Application>
  <PresentationFormat>宽屏</PresentationFormat>
  <Paragraphs>309</Paragraphs>
  <Slides>14</Slides>
  <Notes>20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4</vt:i4>
      </vt:variant>
      <vt:variant>
        <vt:lpstr>幻灯片标题</vt:lpstr>
      </vt:variant>
      <vt:variant>
        <vt:i4>14</vt:i4>
      </vt:variant>
    </vt:vector>
  </HeadingPairs>
  <TitlesOfParts>
    <vt:vector size="29" baseType="lpstr">
      <vt:lpstr>Arial</vt:lpstr>
      <vt:lpstr>宋体</vt:lpstr>
      <vt:lpstr>Wingdings</vt:lpstr>
      <vt:lpstr>汉仪中黑S</vt:lpstr>
      <vt:lpstr>汉仪文黑-55简</vt:lpstr>
      <vt:lpstr>黑体</vt:lpstr>
      <vt:lpstr>汉仪中黑 简</vt:lpstr>
      <vt:lpstr>微软雅黑</vt:lpstr>
      <vt:lpstr>汉仪大黑简</vt:lpstr>
      <vt:lpstr>Calibri</vt:lpstr>
      <vt:lpstr>Arial Unicode MS</vt:lpstr>
      <vt:lpstr>Office 主题​​</vt:lpstr>
      <vt:lpstr>3_Office 主题​​</vt:lpstr>
      <vt:lpstr>8_Office 主题​​</vt:lpstr>
      <vt:lpstr>2_Office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耗崽</dc:creator>
  <cp:lastModifiedBy>微信用户</cp:lastModifiedBy>
  <cp:revision>89</cp:revision>
  <dcterms:created xsi:type="dcterms:W3CDTF">2025-10-18T17:36:00Z</dcterms:created>
  <dcterms:modified xsi:type="dcterms:W3CDTF">2025-10-20T01:51:31Z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4A5BF1C0DBD9D9929831E96840037D47_41</vt:lpwstr>
  </property>
  <property fmtid="{D5CDD505-2E9C-101B-9397-08002B2CF9AE}" pid="3" name="KSOProductBuildVer">
    <vt:lpwstr>2052-12.1.0.17140</vt:lpwstr>
  </property>
  <property fmtid="{D5CDD505-2E9C-101B-9397-08002B2CF9AE}" pid="4" name="KSOTemplateUUID">
    <vt:lpwstr>v1.0_mb_vuJo0WHCbjU+GnH7Q1LR9A==</vt:lpwstr>
  </property>
</Properties>
</file>